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7" r:id="rId15"/>
    <p:sldId id="266"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Angotti" initials="KA" lastIdx="3" clrIdx="0">
    <p:extLst>
      <p:ext uri="{19B8F6BF-5375-455C-9EA6-DF929625EA0E}">
        <p15:presenceInfo xmlns:p15="http://schemas.microsoft.com/office/powerpoint/2012/main" userId="135bf231c30e52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1F5F10-E41C-4042-94FE-D5C476B74705}" v="5" dt="2021-03-06T14:21:52.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845" autoAdjust="0"/>
  </p:normalViewPr>
  <p:slideViewPr>
    <p:cSldViewPr snapToGrid="0" snapToObjects="1">
      <p:cViewPr varScale="1">
        <p:scale>
          <a:sx n="100" d="100"/>
          <a:sy n="100" d="100"/>
        </p:scale>
        <p:origin x="936" y="84"/>
      </p:cViewPr>
      <p:guideLst>
        <p:guide orient="horz" pos="1008"/>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Angotti" userId="135bf231c30e5232" providerId="LiveId" clId="{841F5F10-E41C-4042-94FE-D5C476B74705}"/>
    <pc:docChg chg="undo custSel addSld delSld modSld sldOrd">
      <pc:chgData name="Kevin Angotti" userId="135bf231c30e5232" providerId="LiveId" clId="{841F5F10-E41C-4042-94FE-D5C476B74705}" dt="2021-03-06T20:15:12.919" v="11144" actId="27636"/>
      <pc:docMkLst>
        <pc:docMk/>
      </pc:docMkLst>
      <pc:sldChg chg="addSp delSp modSp new mod setBg setClrOvrMap">
        <pc:chgData name="Kevin Angotti" userId="135bf231c30e5232" providerId="LiveId" clId="{841F5F10-E41C-4042-94FE-D5C476B74705}" dt="2021-03-06T18:53:27.476" v="9278" actId="1076"/>
        <pc:sldMkLst>
          <pc:docMk/>
          <pc:sldMk cId="4034777629" sldId="256"/>
        </pc:sldMkLst>
        <pc:spChg chg="mod ord">
          <ac:chgData name="Kevin Angotti" userId="135bf231c30e5232" providerId="LiveId" clId="{841F5F10-E41C-4042-94FE-D5C476B74705}" dt="2021-03-06T18:53:23.530" v="9277" actId="1076"/>
          <ac:spMkLst>
            <pc:docMk/>
            <pc:sldMk cId="4034777629" sldId="256"/>
            <ac:spMk id="2" creationId="{E4669A03-1C1C-4155-BB27-66B84C763B16}"/>
          </ac:spMkLst>
        </pc:spChg>
        <pc:spChg chg="del mod">
          <ac:chgData name="Kevin Angotti" userId="135bf231c30e5232" providerId="LiveId" clId="{841F5F10-E41C-4042-94FE-D5C476B74705}" dt="2021-03-06T15:00:43.082" v="92" actId="478"/>
          <ac:spMkLst>
            <pc:docMk/>
            <pc:sldMk cId="4034777629" sldId="256"/>
            <ac:spMk id="3" creationId="{79EE0A93-AA48-45AD-A4FB-C48BF2CE9ABE}"/>
          </ac:spMkLst>
        </pc:spChg>
        <pc:spChg chg="add mod">
          <ac:chgData name="Kevin Angotti" userId="135bf231c30e5232" providerId="LiveId" clId="{841F5F10-E41C-4042-94FE-D5C476B74705}" dt="2021-03-06T18:53:27.476" v="9278" actId="1076"/>
          <ac:spMkLst>
            <pc:docMk/>
            <pc:sldMk cId="4034777629" sldId="256"/>
            <ac:spMk id="6" creationId="{59EC2E76-CD07-4F4E-A31A-A0040779043A}"/>
          </ac:spMkLst>
        </pc:spChg>
        <pc:spChg chg="add del">
          <ac:chgData name="Kevin Angotti" userId="135bf231c30e5232" providerId="LiveId" clId="{841F5F10-E41C-4042-94FE-D5C476B74705}" dt="2021-03-06T15:01:22.405" v="97" actId="26606"/>
          <ac:spMkLst>
            <pc:docMk/>
            <pc:sldMk cId="4034777629" sldId="256"/>
            <ac:spMk id="10" creationId="{D38A241E-0395-41E5-8607-BAA2799A4374}"/>
          </ac:spMkLst>
        </pc:spChg>
        <pc:spChg chg="add del">
          <ac:chgData name="Kevin Angotti" userId="135bf231c30e5232" providerId="LiveId" clId="{841F5F10-E41C-4042-94FE-D5C476B74705}" dt="2021-03-06T15:01:29.473" v="99" actId="26606"/>
          <ac:spMkLst>
            <pc:docMk/>
            <pc:sldMk cId="4034777629" sldId="256"/>
            <ac:spMk id="14" creationId="{D2548F45-5164-4ABB-8212-7F293FDED8D4}"/>
          </ac:spMkLst>
        </pc:spChg>
        <pc:spChg chg="add del">
          <ac:chgData name="Kevin Angotti" userId="135bf231c30e5232" providerId="LiveId" clId="{841F5F10-E41C-4042-94FE-D5C476B74705}" dt="2021-03-06T15:01:29.473" v="99" actId="26606"/>
          <ac:spMkLst>
            <pc:docMk/>
            <pc:sldMk cId="4034777629" sldId="256"/>
            <ac:spMk id="15" creationId="{9203DE33-2CD4-4CA8-9AF3-37C3B65133B0}"/>
          </ac:spMkLst>
        </pc:spChg>
        <pc:spChg chg="add del">
          <ac:chgData name="Kevin Angotti" userId="135bf231c30e5232" providerId="LiveId" clId="{841F5F10-E41C-4042-94FE-D5C476B74705}" dt="2021-03-06T15:01:29.473" v="99" actId="26606"/>
          <ac:spMkLst>
            <pc:docMk/>
            <pc:sldMk cId="4034777629" sldId="256"/>
            <ac:spMk id="16" creationId="{5E81CCFB-7BEF-4186-86FB-D09450B4D02D}"/>
          </ac:spMkLst>
        </pc:spChg>
        <pc:spChg chg="add del">
          <ac:chgData name="Kevin Angotti" userId="135bf231c30e5232" providerId="LiveId" clId="{841F5F10-E41C-4042-94FE-D5C476B74705}" dt="2021-03-06T15:01:29.473" v="99" actId="26606"/>
          <ac:spMkLst>
            <pc:docMk/>
            <pc:sldMk cId="4034777629" sldId="256"/>
            <ac:spMk id="17" creationId="{0AF57B88-1D4C-41FA-A761-EC1DD10C35CB}"/>
          </ac:spMkLst>
        </pc:spChg>
        <pc:spChg chg="add">
          <ac:chgData name="Kevin Angotti" userId="135bf231c30e5232" providerId="LiveId" clId="{841F5F10-E41C-4042-94FE-D5C476B74705}" dt="2021-03-06T15:01:29.484" v="100" actId="26606"/>
          <ac:spMkLst>
            <pc:docMk/>
            <pc:sldMk cId="4034777629" sldId="256"/>
            <ac:spMk id="19" creationId="{E49CC64F-7275-4E33-961B-0C5CDC439875}"/>
          </ac:spMkLst>
        </pc:spChg>
        <pc:picChg chg="add mod">
          <ac:chgData name="Kevin Angotti" userId="135bf231c30e5232" providerId="LiveId" clId="{841F5F10-E41C-4042-94FE-D5C476B74705}" dt="2021-03-06T15:01:29.484" v="100" actId="26606"/>
          <ac:picMkLst>
            <pc:docMk/>
            <pc:sldMk cId="4034777629" sldId="256"/>
            <ac:picMk id="5" creationId="{926178D6-8341-416E-BDF1-AE444B6D96B8}"/>
          </ac:picMkLst>
        </pc:picChg>
        <pc:cxnChg chg="add del">
          <ac:chgData name="Kevin Angotti" userId="135bf231c30e5232" providerId="LiveId" clId="{841F5F10-E41C-4042-94FE-D5C476B74705}" dt="2021-03-06T15:01:22.405" v="97" actId="26606"/>
          <ac:cxnSpMkLst>
            <pc:docMk/>
            <pc:sldMk cId="4034777629" sldId="256"/>
            <ac:cxnSpMk id="12" creationId="{CE352288-84AD-4CA8-BCD5-76C29D34E1DB}"/>
          </ac:cxnSpMkLst>
        </pc:cxnChg>
      </pc:sldChg>
      <pc:sldChg chg="addSp delSp modSp new mod setBg setClrOvrMap">
        <pc:chgData name="Kevin Angotti" userId="135bf231c30e5232" providerId="LiveId" clId="{841F5F10-E41C-4042-94FE-D5C476B74705}" dt="2021-03-06T19:38:15.096" v="9899" actId="20577"/>
        <pc:sldMkLst>
          <pc:docMk/>
          <pc:sldMk cId="1819923419" sldId="257"/>
        </pc:sldMkLst>
        <pc:spChg chg="mod">
          <ac:chgData name="Kevin Angotti" userId="135bf231c30e5232" providerId="LiveId" clId="{841F5F10-E41C-4042-94FE-D5C476B74705}" dt="2021-03-06T15:28:27.232" v="1216" actId="1076"/>
          <ac:spMkLst>
            <pc:docMk/>
            <pc:sldMk cId="1819923419" sldId="257"/>
            <ac:spMk id="2" creationId="{BD1C4739-459D-4599-8283-C65D6E1A5EBB}"/>
          </ac:spMkLst>
        </pc:spChg>
        <pc:spChg chg="del">
          <ac:chgData name="Kevin Angotti" userId="135bf231c30e5232" providerId="LiveId" clId="{841F5F10-E41C-4042-94FE-D5C476B74705}" dt="2021-03-06T15:05:22.215" v="145" actId="931"/>
          <ac:spMkLst>
            <pc:docMk/>
            <pc:sldMk cId="1819923419" sldId="257"/>
            <ac:spMk id="3" creationId="{66CD5F24-AFE5-4CF5-9A39-CE9A81036770}"/>
          </ac:spMkLst>
        </pc:spChg>
        <pc:spChg chg="add mod">
          <ac:chgData name="Kevin Angotti" userId="135bf231c30e5232" providerId="LiveId" clId="{841F5F10-E41C-4042-94FE-D5C476B74705}" dt="2021-03-06T19:38:15.096" v="9899" actId="20577"/>
          <ac:spMkLst>
            <pc:docMk/>
            <pc:sldMk cId="1819923419" sldId="257"/>
            <ac:spMk id="9" creationId="{9A4CE3F5-144B-4E95-822E-EE4B05299F6F}"/>
          </ac:spMkLst>
        </pc:spChg>
        <pc:spChg chg="add">
          <ac:chgData name="Kevin Angotti" userId="135bf231c30e5232" providerId="LiveId" clId="{841F5F10-E41C-4042-94FE-D5C476B74705}" dt="2021-03-06T15:05:33.217" v="149" actId="26606"/>
          <ac:spMkLst>
            <pc:docMk/>
            <pc:sldMk cId="1819923419" sldId="257"/>
            <ac:spMk id="12" creationId="{CF62D2A7-8207-488C-9F46-316BA81A16C8}"/>
          </ac:spMkLst>
        </pc:spChg>
        <pc:picChg chg="add mod">
          <ac:chgData name="Kevin Angotti" userId="135bf231c30e5232" providerId="LiveId" clId="{841F5F10-E41C-4042-94FE-D5C476B74705}" dt="2021-03-06T15:05:33.217" v="149" actId="26606"/>
          <ac:picMkLst>
            <pc:docMk/>
            <pc:sldMk cId="1819923419" sldId="257"/>
            <ac:picMk id="5" creationId="{2F7031DE-FB90-4FF9-AD10-3CF7347A403A}"/>
          </ac:picMkLst>
        </pc:picChg>
      </pc:sldChg>
      <pc:sldChg chg="addSp delSp modSp new mod setBg setClrOvrMap">
        <pc:chgData name="Kevin Angotti" userId="135bf231c30e5232" providerId="LiveId" clId="{841F5F10-E41C-4042-94FE-D5C476B74705}" dt="2021-03-06T15:50:39.351" v="1314" actId="20577"/>
        <pc:sldMkLst>
          <pc:docMk/>
          <pc:sldMk cId="2290276972" sldId="258"/>
        </pc:sldMkLst>
        <pc:spChg chg="mod">
          <ac:chgData name="Kevin Angotti" userId="135bf231c30e5232" providerId="LiveId" clId="{841F5F10-E41C-4042-94FE-D5C476B74705}" dt="2021-03-06T15:31:03.252" v="1253" actId="1076"/>
          <ac:spMkLst>
            <pc:docMk/>
            <pc:sldMk cId="2290276972" sldId="258"/>
            <ac:spMk id="2" creationId="{ED93CBA6-BC5E-4165-AE06-5208BB9A4E6F}"/>
          </ac:spMkLst>
        </pc:spChg>
        <pc:spChg chg="del">
          <ac:chgData name="Kevin Angotti" userId="135bf231c30e5232" providerId="LiveId" clId="{841F5F10-E41C-4042-94FE-D5C476B74705}" dt="2021-03-06T15:29:26.837" v="1236" actId="931"/>
          <ac:spMkLst>
            <pc:docMk/>
            <pc:sldMk cId="2290276972" sldId="258"/>
            <ac:spMk id="3" creationId="{E4C1454D-CADD-4011-B36B-F8F751A1A5B6}"/>
          </ac:spMkLst>
        </pc:spChg>
        <pc:spChg chg="add mod">
          <ac:chgData name="Kevin Angotti" userId="135bf231c30e5232" providerId="LiveId" clId="{841F5F10-E41C-4042-94FE-D5C476B74705}" dt="2021-03-06T15:50:39.351" v="1314" actId="20577"/>
          <ac:spMkLst>
            <pc:docMk/>
            <pc:sldMk cId="2290276972" sldId="258"/>
            <ac:spMk id="6" creationId="{1225730C-CA38-4FBF-B305-9C7FB6A403D7}"/>
          </ac:spMkLst>
        </pc:spChg>
        <pc:spChg chg="add">
          <ac:chgData name="Kevin Angotti" userId="135bf231c30e5232" providerId="LiveId" clId="{841F5F10-E41C-4042-94FE-D5C476B74705}" dt="2021-03-06T15:29:50.056" v="1239" actId="26606"/>
          <ac:spMkLst>
            <pc:docMk/>
            <pc:sldMk cId="2290276972" sldId="258"/>
            <ac:spMk id="10" creationId="{E49CC64F-7275-4E33-961B-0C5CDC439875}"/>
          </ac:spMkLst>
        </pc:spChg>
        <pc:picChg chg="add mod">
          <ac:chgData name="Kevin Angotti" userId="135bf231c30e5232" providerId="LiveId" clId="{841F5F10-E41C-4042-94FE-D5C476B74705}" dt="2021-03-06T15:29:50.056" v="1239" actId="26606"/>
          <ac:picMkLst>
            <pc:docMk/>
            <pc:sldMk cId="2290276972" sldId="258"/>
            <ac:picMk id="5" creationId="{5C37F98B-C80F-4D39-B3DC-397ACAD637CC}"/>
          </ac:picMkLst>
        </pc:picChg>
      </pc:sldChg>
      <pc:sldChg chg="addSp delSp modSp new mod setBg setClrOvrMap">
        <pc:chgData name="Kevin Angotti" userId="135bf231c30e5232" providerId="LiveId" clId="{841F5F10-E41C-4042-94FE-D5C476B74705}" dt="2021-03-06T19:42:03.780" v="9994" actId="20577"/>
        <pc:sldMkLst>
          <pc:docMk/>
          <pc:sldMk cId="3329192033" sldId="259"/>
        </pc:sldMkLst>
        <pc:spChg chg="mod ord">
          <ac:chgData name="Kevin Angotti" userId="135bf231c30e5232" providerId="LiveId" clId="{841F5F10-E41C-4042-94FE-D5C476B74705}" dt="2021-03-06T15:59:46.815" v="1328" actId="26606"/>
          <ac:spMkLst>
            <pc:docMk/>
            <pc:sldMk cId="3329192033" sldId="259"/>
            <ac:spMk id="2" creationId="{23027AEF-5890-4C48-A685-D7E7C199D9CB}"/>
          </ac:spMkLst>
        </pc:spChg>
        <pc:spChg chg="del">
          <ac:chgData name="Kevin Angotti" userId="135bf231c30e5232" providerId="LiveId" clId="{841F5F10-E41C-4042-94FE-D5C476B74705}" dt="2021-03-06T15:59:34.338" v="1323" actId="931"/>
          <ac:spMkLst>
            <pc:docMk/>
            <pc:sldMk cId="3329192033" sldId="259"/>
            <ac:spMk id="3" creationId="{8B742143-9285-4548-A33C-123C74C2D62E}"/>
          </ac:spMkLst>
        </pc:spChg>
        <pc:spChg chg="add del">
          <ac:chgData name="Kevin Angotti" userId="135bf231c30e5232" providerId="LiveId" clId="{841F5F10-E41C-4042-94FE-D5C476B74705}" dt="2021-03-06T15:59:46.804" v="1327" actId="26606"/>
          <ac:spMkLst>
            <pc:docMk/>
            <pc:sldMk cId="3329192033" sldId="259"/>
            <ac:spMk id="9" creationId="{CB37EE2D-E1A4-41CA-925E-C12A7C1AF884}"/>
          </ac:spMkLst>
        </pc:spChg>
        <pc:spChg chg="add del">
          <ac:chgData name="Kevin Angotti" userId="135bf231c30e5232" providerId="LiveId" clId="{841F5F10-E41C-4042-94FE-D5C476B74705}" dt="2021-03-06T15:59:46.804" v="1327" actId="26606"/>
          <ac:spMkLst>
            <pc:docMk/>
            <pc:sldMk cId="3329192033" sldId="259"/>
            <ac:spMk id="12" creationId="{C5E6CFF1-2F42-4E10-9A97-F116F46F53FE}"/>
          </ac:spMkLst>
        </pc:spChg>
        <pc:spChg chg="add">
          <ac:chgData name="Kevin Angotti" userId="135bf231c30e5232" providerId="LiveId" clId="{841F5F10-E41C-4042-94FE-D5C476B74705}" dt="2021-03-06T15:59:46.815" v="1328" actId="26606"/>
          <ac:spMkLst>
            <pc:docMk/>
            <pc:sldMk cId="3329192033" sldId="259"/>
            <ac:spMk id="16" creationId="{CF62D2A7-8207-488C-9F46-316BA81A16C8}"/>
          </ac:spMkLst>
        </pc:spChg>
        <pc:spChg chg="add mod">
          <ac:chgData name="Kevin Angotti" userId="135bf231c30e5232" providerId="LiveId" clId="{841F5F10-E41C-4042-94FE-D5C476B74705}" dt="2021-03-06T19:42:03.780" v="9994" actId="20577"/>
          <ac:spMkLst>
            <pc:docMk/>
            <pc:sldMk cId="3329192033" sldId="259"/>
            <ac:spMk id="17" creationId="{D346C7D2-1CF1-4933-9C48-D4484D92CAF9}"/>
          </ac:spMkLst>
        </pc:spChg>
        <pc:picChg chg="add mod">
          <ac:chgData name="Kevin Angotti" userId="135bf231c30e5232" providerId="LiveId" clId="{841F5F10-E41C-4042-94FE-D5C476B74705}" dt="2021-03-06T15:59:46.815" v="1328" actId="26606"/>
          <ac:picMkLst>
            <pc:docMk/>
            <pc:sldMk cId="3329192033" sldId="259"/>
            <ac:picMk id="5" creationId="{4A8A5CA2-5362-4BFE-AFE7-0CE470035AE6}"/>
          </ac:picMkLst>
        </pc:picChg>
        <pc:cxnChg chg="add del">
          <ac:chgData name="Kevin Angotti" userId="135bf231c30e5232" providerId="LiveId" clId="{841F5F10-E41C-4042-94FE-D5C476B74705}" dt="2021-03-06T15:59:46.804" v="1327" actId="26606"/>
          <ac:cxnSpMkLst>
            <pc:docMk/>
            <pc:sldMk cId="3329192033" sldId="259"/>
            <ac:cxnSpMk id="14" creationId="{67182200-4859-4C8D-BCBB-55B245C28BA3}"/>
          </ac:cxnSpMkLst>
        </pc:cxnChg>
      </pc:sldChg>
      <pc:sldChg chg="addSp delSp modSp new mod setBg setClrOvrMap">
        <pc:chgData name="Kevin Angotti" userId="135bf231c30e5232" providerId="LiveId" clId="{841F5F10-E41C-4042-94FE-D5C476B74705}" dt="2021-03-06T19:43:39.114" v="10003" actId="20577"/>
        <pc:sldMkLst>
          <pc:docMk/>
          <pc:sldMk cId="2981091289" sldId="260"/>
        </pc:sldMkLst>
        <pc:spChg chg="mod">
          <ac:chgData name="Kevin Angotti" userId="135bf231c30e5232" providerId="LiveId" clId="{841F5F10-E41C-4042-94FE-D5C476B74705}" dt="2021-03-06T16:10:42.984" v="2273" actId="26606"/>
          <ac:spMkLst>
            <pc:docMk/>
            <pc:sldMk cId="2981091289" sldId="260"/>
            <ac:spMk id="2" creationId="{372440B7-2D11-47B2-BA97-729D6F4B7349}"/>
          </ac:spMkLst>
        </pc:spChg>
        <pc:spChg chg="del">
          <ac:chgData name="Kevin Angotti" userId="135bf231c30e5232" providerId="LiveId" clId="{841F5F10-E41C-4042-94FE-D5C476B74705}" dt="2021-03-06T16:09:43.791" v="2257" actId="931"/>
          <ac:spMkLst>
            <pc:docMk/>
            <pc:sldMk cId="2981091289" sldId="260"/>
            <ac:spMk id="3" creationId="{21883D49-13ED-4E90-B232-FC16027A4C04}"/>
          </ac:spMkLst>
        </pc:spChg>
        <pc:spChg chg="add mod">
          <ac:chgData name="Kevin Angotti" userId="135bf231c30e5232" providerId="LiveId" clId="{841F5F10-E41C-4042-94FE-D5C476B74705}" dt="2021-03-06T19:43:39.114" v="10003" actId="20577"/>
          <ac:spMkLst>
            <pc:docMk/>
            <pc:sldMk cId="2981091289" sldId="260"/>
            <ac:spMk id="9" creationId="{A849BC1A-67D2-4F77-A770-694CFB0904C5}"/>
          </ac:spMkLst>
        </pc:spChg>
        <pc:spChg chg="add del">
          <ac:chgData name="Kevin Angotti" userId="135bf231c30e5232" providerId="LiveId" clId="{841F5F10-E41C-4042-94FE-D5C476B74705}" dt="2021-03-06T16:10:42.984" v="2273" actId="26606"/>
          <ac:spMkLst>
            <pc:docMk/>
            <pc:sldMk cId="2981091289" sldId="260"/>
            <ac:spMk id="12" creationId="{CF62D2A7-8207-488C-9F46-316BA81A16C8}"/>
          </ac:spMkLst>
        </pc:spChg>
        <pc:spChg chg="add del">
          <ac:chgData name="Kevin Angotti" userId="135bf231c30e5232" providerId="LiveId" clId="{841F5F10-E41C-4042-94FE-D5C476B74705}" dt="2021-03-06T16:10:32.148" v="2266" actId="26606"/>
          <ac:spMkLst>
            <pc:docMk/>
            <pc:sldMk cId="2981091289" sldId="260"/>
            <ac:spMk id="17" creationId="{9B76D444-2756-434F-AE61-96D69830C13E}"/>
          </ac:spMkLst>
        </pc:spChg>
        <pc:spChg chg="add del">
          <ac:chgData name="Kevin Angotti" userId="135bf231c30e5232" providerId="LiveId" clId="{841F5F10-E41C-4042-94FE-D5C476B74705}" dt="2021-03-06T16:10:32.148" v="2266" actId="26606"/>
          <ac:spMkLst>
            <pc:docMk/>
            <pc:sldMk cId="2981091289" sldId="260"/>
            <ac:spMk id="19" creationId="{B0161EF8-C8C6-4F2A-9D5C-49BD28A2BDC2}"/>
          </ac:spMkLst>
        </pc:spChg>
        <pc:spChg chg="add del">
          <ac:chgData name="Kevin Angotti" userId="135bf231c30e5232" providerId="LiveId" clId="{841F5F10-E41C-4042-94FE-D5C476B74705}" dt="2021-03-06T16:10:36.041" v="2268" actId="26606"/>
          <ac:spMkLst>
            <pc:docMk/>
            <pc:sldMk cId="2981091289" sldId="260"/>
            <ac:spMk id="21" creationId="{CF62D2A7-8207-488C-9F46-316BA81A16C8}"/>
          </ac:spMkLst>
        </pc:spChg>
        <pc:spChg chg="add del">
          <ac:chgData name="Kevin Angotti" userId="135bf231c30e5232" providerId="LiveId" clId="{841F5F10-E41C-4042-94FE-D5C476B74705}" dt="2021-03-06T16:10:40.413" v="2270" actId="26606"/>
          <ac:spMkLst>
            <pc:docMk/>
            <pc:sldMk cId="2981091289" sldId="260"/>
            <ac:spMk id="23" creationId="{4F74D28C-3268-4E35-8EE1-D92CB4A85A7D}"/>
          </ac:spMkLst>
        </pc:spChg>
        <pc:spChg chg="add del">
          <ac:chgData name="Kevin Angotti" userId="135bf231c30e5232" providerId="LiveId" clId="{841F5F10-E41C-4042-94FE-D5C476B74705}" dt="2021-03-06T16:10:42.971" v="2272" actId="26606"/>
          <ac:spMkLst>
            <pc:docMk/>
            <pc:sldMk cId="2981091289" sldId="260"/>
            <ac:spMk id="25" creationId="{117AB3D3-3C9C-4DED-809A-78734805B895}"/>
          </ac:spMkLst>
        </pc:spChg>
        <pc:spChg chg="add del">
          <ac:chgData name="Kevin Angotti" userId="135bf231c30e5232" providerId="LiveId" clId="{841F5F10-E41C-4042-94FE-D5C476B74705}" dt="2021-03-06T16:10:42.971" v="2272" actId="26606"/>
          <ac:spMkLst>
            <pc:docMk/>
            <pc:sldMk cId="2981091289" sldId="260"/>
            <ac:spMk id="26" creationId="{3A9A4357-BD1D-4622-A4FE-766E6AB8DE84}"/>
          </ac:spMkLst>
        </pc:spChg>
        <pc:spChg chg="add del">
          <ac:chgData name="Kevin Angotti" userId="135bf231c30e5232" providerId="LiveId" clId="{841F5F10-E41C-4042-94FE-D5C476B74705}" dt="2021-03-06T16:10:42.971" v="2272" actId="26606"/>
          <ac:spMkLst>
            <pc:docMk/>
            <pc:sldMk cId="2981091289" sldId="260"/>
            <ac:spMk id="27" creationId="{E659831F-0D9A-4C63-9EBB-8435B85A440F}"/>
          </ac:spMkLst>
        </pc:spChg>
        <pc:spChg chg="add del">
          <ac:chgData name="Kevin Angotti" userId="135bf231c30e5232" providerId="LiveId" clId="{841F5F10-E41C-4042-94FE-D5C476B74705}" dt="2021-03-06T16:10:42.971" v="2272" actId="26606"/>
          <ac:spMkLst>
            <pc:docMk/>
            <pc:sldMk cId="2981091289" sldId="260"/>
            <ac:spMk id="28" creationId="{E6995CE5-F890-4ABA-82A2-26507CE8D2A3}"/>
          </ac:spMkLst>
        </pc:spChg>
        <pc:spChg chg="add">
          <ac:chgData name="Kevin Angotti" userId="135bf231c30e5232" providerId="LiveId" clId="{841F5F10-E41C-4042-94FE-D5C476B74705}" dt="2021-03-06T16:10:42.984" v="2273" actId="26606"/>
          <ac:spMkLst>
            <pc:docMk/>
            <pc:sldMk cId="2981091289" sldId="260"/>
            <ac:spMk id="30" creationId="{9B76D444-2756-434F-AE61-96D69830C13E}"/>
          </ac:spMkLst>
        </pc:spChg>
        <pc:spChg chg="add">
          <ac:chgData name="Kevin Angotti" userId="135bf231c30e5232" providerId="LiveId" clId="{841F5F10-E41C-4042-94FE-D5C476B74705}" dt="2021-03-06T16:10:42.984" v="2273" actId="26606"/>
          <ac:spMkLst>
            <pc:docMk/>
            <pc:sldMk cId="2981091289" sldId="260"/>
            <ac:spMk id="31" creationId="{B0161EF8-C8C6-4F2A-9D5C-49BD28A2BDC2}"/>
          </ac:spMkLst>
        </pc:spChg>
        <pc:picChg chg="add mod ord">
          <ac:chgData name="Kevin Angotti" userId="135bf231c30e5232" providerId="LiveId" clId="{841F5F10-E41C-4042-94FE-D5C476B74705}" dt="2021-03-06T16:10:50.509" v="2275" actId="14100"/>
          <ac:picMkLst>
            <pc:docMk/>
            <pc:sldMk cId="2981091289" sldId="260"/>
            <ac:picMk id="5" creationId="{EAA7D5EE-0C58-4F83-BC31-C7C7E6B68F63}"/>
          </ac:picMkLst>
        </pc:picChg>
      </pc:sldChg>
      <pc:sldChg chg="addSp delSp modSp new mod setBg setClrOvrMap modNotesTx">
        <pc:chgData name="Kevin Angotti" userId="135bf231c30e5232" providerId="LiveId" clId="{841F5F10-E41C-4042-94FE-D5C476B74705}" dt="2021-03-06T19:44:54.686" v="10033" actId="313"/>
        <pc:sldMkLst>
          <pc:docMk/>
          <pc:sldMk cId="2902796765" sldId="261"/>
        </pc:sldMkLst>
        <pc:spChg chg="mod">
          <ac:chgData name="Kevin Angotti" userId="135bf231c30e5232" providerId="LiveId" clId="{841F5F10-E41C-4042-94FE-D5C476B74705}" dt="2021-03-06T18:33:10.675" v="8565" actId="1076"/>
          <ac:spMkLst>
            <pc:docMk/>
            <pc:sldMk cId="2902796765" sldId="261"/>
            <ac:spMk id="2" creationId="{82D61758-9B59-4ADC-8894-30B6E83517FB}"/>
          </ac:spMkLst>
        </pc:spChg>
        <pc:spChg chg="del">
          <ac:chgData name="Kevin Angotti" userId="135bf231c30e5232" providerId="LiveId" clId="{841F5F10-E41C-4042-94FE-D5C476B74705}" dt="2021-03-06T16:16:52.211" v="2953" actId="931"/>
          <ac:spMkLst>
            <pc:docMk/>
            <pc:sldMk cId="2902796765" sldId="261"/>
            <ac:spMk id="3" creationId="{8458F16D-A3F7-49A2-8396-AAB509189994}"/>
          </ac:spMkLst>
        </pc:spChg>
        <pc:spChg chg="add del mod">
          <ac:chgData name="Kevin Angotti" userId="135bf231c30e5232" providerId="LiveId" clId="{841F5F10-E41C-4042-94FE-D5C476B74705}" dt="2021-03-06T16:25:26.774" v="2957" actId="931"/>
          <ac:spMkLst>
            <pc:docMk/>
            <pc:sldMk cId="2902796765" sldId="261"/>
            <ac:spMk id="7" creationId="{AAD5B3AC-1EF7-400A-AC2E-5889BF9402AD}"/>
          </ac:spMkLst>
        </pc:spChg>
        <pc:spChg chg="add del">
          <ac:chgData name="Kevin Angotti" userId="135bf231c30e5232" providerId="LiveId" clId="{841F5F10-E41C-4042-94FE-D5C476B74705}" dt="2021-03-06T18:31:11.645" v="8536" actId="931"/>
          <ac:spMkLst>
            <pc:docMk/>
            <pc:sldMk cId="2902796765" sldId="261"/>
            <ac:spMk id="13" creationId="{0529B9C2-A2D8-4804-9940-3DF6DF1DEC91}"/>
          </ac:spMkLst>
        </pc:spChg>
        <pc:spChg chg="add del">
          <ac:chgData name="Kevin Angotti" userId="135bf231c30e5232" providerId="LiveId" clId="{841F5F10-E41C-4042-94FE-D5C476B74705}" dt="2021-03-06T18:33:05.121" v="8564" actId="26606"/>
          <ac:spMkLst>
            <pc:docMk/>
            <pc:sldMk cId="2902796765" sldId="261"/>
            <ac:spMk id="16" creationId="{9B76D444-2756-434F-AE61-96D69830C13E}"/>
          </ac:spMkLst>
        </pc:spChg>
        <pc:spChg chg="add del">
          <ac:chgData name="Kevin Angotti" userId="135bf231c30e5232" providerId="LiveId" clId="{841F5F10-E41C-4042-94FE-D5C476B74705}" dt="2021-03-06T18:33:05.121" v="8564" actId="26606"/>
          <ac:spMkLst>
            <pc:docMk/>
            <pc:sldMk cId="2902796765" sldId="261"/>
            <ac:spMk id="18" creationId="{B0161EF8-C8C6-4F2A-9D5C-49BD28A2BDC2}"/>
          </ac:spMkLst>
        </pc:spChg>
        <pc:spChg chg="add del">
          <ac:chgData name="Kevin Angotti" userId="135bf231c30e5232" providerId="LiveId" clId="{841F5F10-E41C-4042-94FE-D5C476B74705}" dt="2021-03-06T18:33:05.121" v="8564" actId="26606"/>
          <ac:spMkLst>
            <pc:docMk/>
            <pc:sldMk cId="2902796765" sldId="261"/>
            <ac:spMk id="22" creationId="{F377A183-FEDF-407B-81B0-34F332FBC91B}"/>
          </ac:spMkLst>
        </pc:spChg>
        <pc:spChg chg="add del">
          <ac:chgData name="Kevin Angotti" userId="135bf231c30e5232" providerId="LiveId" clId="{841F5F10-E41C-4042-94FE-D5C476B74705}" dt="2021-03-06T18:33:05.121" v="8564" actId="26606"/>
          <ac:spMkLst>
            <pc:docMk/>
            <pc:sldMk cId="2902796765" sldId="261"/>
            <ac:spMk id="25" creationId="{C99A8FB7-A79B-4BC9-9D56-B79587F6AA3E}"/>
          </ac:spMkLst>
        </pc:spChg>
        <pc:spChg chg="add del">
          <ac:chgData name="Kevin Angotti" userId="135bf231c30e5232" providerId="LiveId" clId="{841F5F10-E41C-4042-94FE-D5C476B74705}" dt="2021-03-06T18:33:05.121" v="8564" actId="26606"/>
          <ac:spMkLst>
            <pc:docMk/>
            <pc:sldMk cId="2902796765" sldId="261"/>
            <ac:spMk id="27" creationId="{B23893E2-3349-46D7-A7AA-B9E447957FB1}"/>
          </ac:spMkLst>
        </pc:spChg>
        <pc:spChg chg="add del">
          <ac:chgData name="Kevin Angotti" userId="135bf231c30e5232" providerId="LiveId" clId="{841F5F10-E41C-4042-94FE-D5C476B74705}" dt="2021-03-06T18:33:05.121" v="8564" actId="26606"/>
          <ac:spMkLst>
            <pc:docMk/>
            <pc:sldMk cId="2902796765" sldId="261"/>
            <ac:spMk id="29" creationId="{2B7592FE-10D1-4664-B623-353F47C8DF7F}"/>
          </ac:spMkLst>
        </pc:spChg>
        <pc:picChg chg="add del mod">
          <ac:chgData name="Kevin Angotti" userId="135bf231c30e5232" providerId="LiveId" clId="{841F5F10-E41C-4042-94FE-D5C476B74705}" dt="2021-03-06T16:16:59.191" v="2956" actId="478"/>
          <ac:picMkLst>
            <pc:docMk/>
            <pc:sldMk cId="2902796765" sldId="261"/>
            <ac:picMk id="5" creationId="{FFFB6164-DAE6-48B1-B7D3-26F89A68FC1E}"/>
          </ac:picMkLst>
        </pc:picChg>
        <pc:picChg chg="add del mod">
          <ac:chgData name="Kevin Angotti" userId="135bf231c30e5232" providerId="LiveId" clId="{841F5F10-E41C-4042-94FE-D5C476B74705}" dt="2021-03-06T18:32:01.383" v="8553" actId="478"/>
          <ac:picMkLst>
            <pc:docMk/>
            <pc:sldMk cId="2902796765" sldId="261"/>
            <ac:picMk id="9" creationId="{05943FFD-1654-4792-8296-8B1FF0D92121}"/>
          </ac:picMkLst>
        </pc:picChg>
        <pc:picChg chg="add mod ord">
          <ac:chgData name="Kevin Angotti" userId="135bf231c30e5232" providerId="LiveId" clId="{841F5F10-E41C-4042-94FE-D5C476B74705}" dt="2021-03-06T18:33:23.088" v="8569" actId="1076"/>
          <ac:picMkLst>
            <pc:docMk/>
            <pc:sldMk cId="2902796765" sldId="261"/>
            <ac:picMk id="11" creationId="{E4894993-66BC-4999-8A40-9AB1D9B10EA5}"/>
          </ac:picMkLst>
        </pc:picChg>
        <pc:picChg chg="add mod">
          <ac:chgData name="Kevin Angotti" userId="135bf231c30e5232" providerId="LiveId" clId="{841F5F10-E41C-4042-94FE-D5C476B74705}" dt="2021-03-06T18:33:20.443" v="8568" actId="1076"/>
          <ac:picMkLst>
            <pc:docMk/>
            <pc:sldMk cId="2902796765" sldId="261"/>
            <ac:picMk id="14" creationId="{1993D23D-84B2-4A7A-A3F0-53B43D61493C}"/>
          </ac:picMkLst>
        </pc:picChg>
        <pc:picChg chg="add mod">
          <ac:chgData name="Kevin Angotti" userId="135bf231c30e5232" providerId="LiveId" clId="{841F5F10-E41C-4042-94FE-D5C476B74705}" dt="2021-03-06T18:33:18.278" v="8567" actId="14100"/>
          <ac:picMkLst>
            <pc:docMk/>
            <pc:sldMk cId="2902796765" sldId="261"/>
            <ac:picMk id="17" creationId="{F3374D7E-9B6F-47CF-BEA0-54CE95544C51}"/>
          </ac:picMkLst>
        </pc:picChg>
        <pc:cxnChg chg="add del">
          <ac:chgData name="Kevin Angotti" userId="135bf231c30e5232" providerId="LiveId" clId="{841F5F10-E41C-4042-94FE-D5C476B74705}" dt="2021-03-06T18:32:56.989" v="8562" actId="26606"/>
          <ac:cxnSpMkLst>
            <pc:docMk/>
            <pc:sldMk cId="2902796765" sldId="261"/>
            <ac:cxnSpMk id="23" creationId="{60188E89-AF78-40F6-B787-E9BD9C625686}"/>
          </ac:cxnSpMkLst>
        </pc:cxnChg>
      </pc:sldChg>
      <pc:sldChg chg="addSp delSp modSp new mod setBg setClrOvrMap modNotesTx">
        <pc:chgData name="Kevin Angotti" userId="135bf231c30e5232" providerId="LiveId" clId="{841F5F10-E41C-4042-94FE-D5C476B74705}" dt="2021-03-06T19:06:13.304" v="9561" actId="6549"/>
        <pc:sldMkLst>
          <pc:docMk/>
          <pc:sldMk cId="3754198071" sldId="262"/>
        </pc:sldMkLst>
        <pc:spChg chg="mod">
          <ac:chgData name="Kevin Angotti" userId="135bf231c30e5232" providerId="LiveId" clId="{841F5F10-E41C-4042-94FE-D5C476B74705}" dt="2021-03-06T18:33:39.456" v="8570" actId="26606"/>
          <ac:spMkLst>
            <pc:docMk/>
            <pc:sldMk cId="3754198071" sldId="262"/>
            <ac:spMk id="2" creationId="{746D42E4-7FEE-4A91-9E25-4B08A7D786E6}"/>
          </ac:spMkLst>
        </pc:spChg>
        <pc:spChg chg="del">
          <ac:chgData name="Kevin Angotti" userId="135bf231c30e5232" providerId="LiveId" clId="{841F5F10-E41C-4042-94FE-D5C476B74705}" dt="2021-03-06T16:26:42.052" v="2977" actId="931"/>
          <ac:spMkLst>
            <pc:docMk/>
            <pc:sldMk cId="3754198071" sldId="262"/>
            <ac:spMk id="3" creationId="{3F5434F4-EFF3-488F-BEDF-A72FD9456CAE}"/>
          </ac:spMkLst>
        </pc:spChg>
        <pc:picChg chg="add mod ord">
          <ac:chgData name="Kevin Angotti" userId="135bf231c30e5232" providerId="LiveId" clId="{841F5F10-E41C-4042-94FE-D5C476B74705}" dt="2021-03-06T18:33:39.456" v="8570" actId="26606"/>
          <ac:picMkLst>
            <pc:docMk/>
            <pc:sldMk cId="3754198071" sldId="262"/>
            <ac:picMk id="5" creationId="{48363233-5424-4C9C-BE3B-30D452534B99}"/>
          </ac:picMkLst>
        </pc:picChg>
        <pc:picChg chg="add mod">
          <ac:chgData name="Kevin Angotti" userId="135bf231c30e5232" providerId="LiveId" clId="{841F5F10-E41C-4042-94FE-D5C476B74705}" dt="2021-03-06T18:33:39.456" v="8570" actId="26606"/>
          <ac:picMkLst>
            <pc:docMk/>
            <pc:sldMk cId="3754198071" sldId="262"/>
            <ac:picMk id="7" creationId="{1E5C471F-8613-4A34-9FCC-84B34845CB6E}"/>
          </ac:picMkLst>
        </pc:picChg>
        <pc:picChg chg="add mod">
          <ac:chgData name="Kevin Angotti" userId="135bf231c30e5232" providerId="LiveId" clId="{841F5F10-E41C-4042-94FE-D5C476B74705}" dt="2021-03-06T18:33:39.456" v="8570" actId="26606"/>
          <ac:picMkLst>
            <pc:docMk/>
            <pc:sldMk cId="3754198071" sldId="262"/>
            <ac:picMk id="9" creationId="{DF994E64-ED7B-43DC-A839-076429DDDDF7}"/>
          </ac:picMkLst>
        </pc:picChg>
        <pc:cxnChg chg="add">
          <ac:chgData name="Kevin Angotti" userId="135bf231c30e5232" providerId="LiveId" clId="{841F5F10-E41C-4042-94FE-D5C476B74705}" dt="2021-03-06T18:33:39.456" v="8570" actId="26606"/>
          <ac:cxnSpMkLst>
            <pc:docMk/>
            <pc:sldMk cId="3754198071" sldId="262"/>
            <ac:cxnSpMk id="14" creationId="{564940E8-4031-4205-8D84-CBBB398C9148}"/>
          </ac:cxnSpMkLst>
        </pc:cxnChg>
        <pc:cxnChg chg="add">
          <ac:chgData name="Kevin Angotti" userId="135bf231c30e5232" providerId="LiveId" clId="{841F5F10-E41C-4042-94FE-D5C476B74705}" dt="2021-03-06T18:33:39.456" v="8570" actId="26606"/>
          <ac:cxnSpMkLst>
            <pc:docMk/>
            <pc:sldMk cId="3754198071" sldId="262"/>
            <ac:cxnSpMk id="16" creationId="{3D83F26F-C55B-4A92-9AFF-4894D14E27C5}"/>
          </ac:cxnSpMkLst>
        </pc:cxnChg>
      </pc:sldChg>
      <pc:sldChg chg="addSp delSp modSp new mod setBg setClrOvrMap">
        <pc:chgData name="Kevin Angotti" userId="135bf231c30e5232" providerId="LiveId" clId="{841F5F10-E41C-4042-94FE-D5C476B74705}" dt="2021-03-06T19:49:02.409" v="10194" actId="20577"/>
        <pc:sldMkLst>
          <pc:docMk/>
          <pc:sldMk cId="2443480818" sldId="263"/>
        </pc:sldMkLst>
        <pc:spChg chg="mod">
          <ac:chgData name="Kevin Angotti" userId="135bf231c30e5232" providerId="LiveId" clId="{841F5F10-E41C-4042-94FE-D5C476B74705}" dt="2021-03-06T18:34:18.196" v="8576" actId="1076"/>
          <ac:spMkLst>
            <pc:docMk/>
            <pc:sldMk cId="2443480818" sldId="263"/>
            <ac:spMk id="2" creationId="{2587D0F0-D500-4332-BE72-E433A36F385C}"/>
          </ac:spMkLst>
        </pc:spChg>
        <pc:spChg chg="del">
          <ac:chgData name="Kevin Angotti" userId="135bf231c30e5232" providerId="LiveId" clId="{841F5F10-E41C-4042-94FE-D5C476B74705}" dt="2021-03-06T16:37:23.903" v="3329" actId="931"/>
          <ac:spMkLst>
            <pc:docMk/>
            <pc:sldMk cId="2443480818" sldId="263"/>
            <ac:spMk id="3" creationId="{186C336F-3AA8-44F5-9762-1012D84F2510}"/>
          </ac:spMkLst>
        </pc:spChg>
        <pc:spChg chg="add mod">
          <ac:chgData name="Kevin Angotti" userId="135bf231c30e5232" providerId="LiveId" clId="{841F5F10-E41C-4042-94FE-D5C476B74705}" dt="2021-03-06T19:49:02.409" v="10194" actId="20577"/>
          <ac:spMkLst>
            <pc:docMk/>
            <pc:sldMk cId="2443480818" sldId="263"/>
            <ac:spMk id="6" creationId="{F9AF18F7-4465-4941-B5DF-E1415F23DE0F}"/>
          </ac:spMkLst>
        </pc:spChg>
        <pc:spChg chg="add">
          <ac:chgData name="Kevin Angotti" userId="135bf231c30e5232" providerId="LiveId" clId="{841F5F10-E41C-4042-94FE-D5C476B74705}" dt="2021-03-06T18:33:52.785" v="8571" actId="26606"/>
          <ac:spMkLst>
            <pc:docMk/>
            <pc:sldMk cId="2443480818" sldId="263"/>
            <ac:spMk id="11" creationId="{9B76D444-2756-434F-AE61-96D69830C13E}"/>
          </ac:spMkLst>
        </pc:spChg>
        <pc:spChg chg="add">
          <ac:chgData name="Kevin Angotti" userId="135bf231c30e5232" providerId="LiveId" clId="{841F5F10-E41C-4042-94FE-D5C476B74705}" dt="2021-03-06T18:33:52.785" v="8571" actId="26606"/>
          <ac:spMkLst>
            <pc:docMk/>
            <pc:sldMk cId="2443480818" sldId="263"/>
            <ac:spMk id="13" creationId="{0AF80B57-54E2-4D01-8731-3F38B0C56C95}"/>
          </ac:spMkLst>
        </pc:spChg>
        <pc:picChg chg="add mod">
          <ac:chgData name="Kevin Angotti" userId="135bf231c30e5232" providerId="LiveId" clId="{841F5F10-E41C-4042-94FE-D5C476B74705}" dt="2021-03-06T18:33:52.785" v="8571" actId="26606"/>
          <ac:picMkLst>
            <pc:docMk/>
            <pc:sldMk cId="2443480818" sldId="263"/>
            <ac:picMk id="5" creationId="{E4071746-BE3F-4691-8778-65054F23E131}"/>
          </ac:picMkLst>
        </pc:picChg>
      </pc:sldChg>
      <pc:sldChg chg="addSp delSp modSp new mod setBg setClrOvrMap">
        <pc:chgData name="Kevin Angotti" userId="135bf231c30e5232" providerId="LiveId" clId="{841F5F10-E41C-4042-94FE-D5C476B74705}" dt="2021-03-06T19:51:56.473" v="10300" actId="20577"/>
        <pc:sldMkLst>
          <pc:docMk/>
          <pc:sldMk cId="944378071" sldId="264"/>
        </pc:sldMkLst>
        <pc:spChg chg="mod">
          <ac:chgData name="Kevin Angotti" userId="135bf231c30e5232" providerId="LiveId" clId="{841F5F10-E41C-4042-94FE-D5C476B74705}" dt="2021-03-06T18:34:00.143" v="8572" actId="26606"/>
          <ac:spMkLst>
            <pc:docMk/>
            <pc:sldMk cId="944378071" sldId="264"/>
            <ac:spMk id="2" creationId="{7E402D7A-EFEA-4470-B1F1-6DA3FC197A84}"/>
          </ac:spMkLst>
        </pc:spChg>
        <pc:spChg chg="del">
          <ac:chgData name="Kevin Angotti" userId="135bf231c30e5232" providerId="LiveId" clId="{841F5F10-E41C-4042-94FE-D5C476B74705}" dt="2021-03-06T16:43:40.223" v="4065" actId="931"/>
          <ac:spMkLst>
            <pc:docMk/>
            <pc:sldMk cId="944378071" sldId="264"/>
            <ac:spMk id="3" creationId="{2572A884-C86B-4DFC-8DE8-A476CCD2F649}"/>
          </ac:spMkLst>
        </pc:spChg>
        <pc:spChg chg="add mod">
          <ac:chgData name="Kevin Angotti" userId="135bf231c30e5232" providerId="LiveId" clId="{841F5F10-E41C-4042-94FE-D5C476B74705}" dt="2021-03-06T19:51:56.473" v="10300" actId="20577"/>
          <ac:spMkLst>
            <pc:docMk/>
            <pc:sldMk cId="944378071" sldId="264"/>
            <ac:spMk id="6" creationId="{77874791-5505-44C8-8ABB-4C146839AEA4}"/>
          </ac:spMkLst>
        </pc:spChg>
        <pc:spChg chg="add">
          <ac:chgData name="Kevin Angotti" userId="135bf231c30e5232" providerId="LiveId" clId="{841F5F10-E41C-4042-94FE-D5C476B74705}" dt="2021-03-06T18:34:00.143" v="8572" actId="26606"/>
          <ac:spMkLst>
            <pc:docMk/>
            <pc:sldMk cId="944378071" sldId="264"/>
            <ac:spMk id="11" creationId="{B0792D4F-247E-46FE-85FC-881DEFA41D94}"/>
          </ac:spMkLst>
        </pc:spChg>
        <pc:picChg chg="add mod">
          <ac:chgData name="Kevin Angotti" userId="135bf231c30e5232" providerId="LiveId" clId="{841F5F10-E41C-4042-94FE-D5C476B74705}" dt="2021-03-06T18:34:00.143" v="8572" actId="26606"/>
          <ac:picMkLst>
            <pc:docMk/>
            <pc:sldMk cId="944378071" sldId="264"/>
            <ac:picMk id="5" creationId="{9EF19DE3-E31D-4964-AFFB-A0DE83ECD1DB}"/>
          </ac:picMkLst>
        </pc:picChg>
        <pc:cxnChg chg="add">
          <ac:chgData name="Kevin Angotti" userId="135bf231c30e5232" providerId="LiveId" clId="{841F5F10-E41C-4042-94FE-D5C476B74705}" dt="2021-03-06T18:34:00.143" v="8572" actId="26606"/>
          <ac:cxnSpMkLst>
            <pc:docMk/>
            <pc:sldMk cId="944378071" sldId="264"/>
            <ac:cxnSpMk id="13" creationId="{7AD0F4D2-80E7-4A78-82EE-BEAEE4945407}"/>
          </ac:cxnSpMkLst>
        </pc:cxnChg>
      </pc:sldChg>
      <pc:sldChg chg="modSp del modAnim">
        <pc:chgData name="Kevin Angotti" userId="135bf231c30e5232" providerId="LiveId" clId="{841F5F10-E41C-4042-94FE-D5C476B74705}" dt="2021-03-06T14:21:53.363" v="5" actId="47"/>
        <pc:sldMkLst>
          <pc:docMk/>
          <pc:sldMk cId="4285223149" sldId="264"/>
        </pc:sldMkLst>
        <pc:spChg chg="mod">
          <ac:chgData name="Kevin Angotti" userId="135bf231c30e5232" providerId="LiveId" clId="{841F5F10-E41C-4042-94FE-D5C476B74705}" dt="2021-03-06T14:21:52.081" v="4" actId="6549"/>
          <ac:spMkLst>
            <pc:docMk/>
            <pc:sldMk cId="4285223149" sldId="264"/>
            <ac:spMk id="2" creationId="{9D5858C9-A2AF-6246-BFA1-0DEC0CE7D806}"/>
          </ac:spMkLst>
        </pc:spChg>
      </pc:sldChg>
      <pc:sldChg chg="addSp delSp modSp new mod setBg setClrOvrMap">
        <pc:chgData name="Kevin Angotti" userId="135bf231c30e5232" providerId="LiveId" clId="{841F5F10-E41C-4042-94FE-D5C476B74705}" dt="2021-03-06T19:56:46.508" v="10527" actId="20577"/>
        <pc:sldMkLst>
          <pc:docMk/>
          <pc:sldMk cId="2732755934" sldId="265"/>
        </pc:sldMkLst>
        <pc:spChg chg="mod">
          <ac:chgData name="Kevin Angotti" userId="135bf231c30e5232" providerId="LiveId" clId="{841F5F10-E41C-4042-94FE-D5C476B74705}" dt="2021-03-06T18:34:55.873" v="8579" actId="26606"/>
          <ac:spMkLst>
            <pc:docMk/>
            <pc:sldMk cId="2732755934" sldId="265"/>
            <ac:spMk id="2" creationId="{B8F32B71-D044-468B-8269-A91DAC28CE19}"/>
          </ac:spMkLst>
        </pc:spChg>
        <pc:spChg chg="mod ord">
          <ac:chgData name="Kevin Angotti" userId="135bf231c30e5232" providerId="LiveId" clId="{841F5F10-E41C-4042-94FE-D5C476B74705}" dt="2021-03-06T19:56:46.508" v="10527" actId="20577"/>
          <ac:spMkLst>
            <pc:docMk/>
            <pc:sldMk cId="2732755934" sldId="265"/>
            <ac:spMk id="3" creationId="{F27D589D-9E1C-4260-8E9A-A965C196B135}"/>
          </ac:spMkLst>
        </pc:spChg>
        <pc:spChg chg="add">
          <ac:chgData name="Kevin Angotti" userId="135bf231c30e5232" providerId="LiveId" clId="{841F5F10-E41C-4042-94FE-D5C476B74705}" dt="2021-03-06T18:34:55.873" v="8579" actId="26606"/>
          <ac:spMkLst>
            <pc:docMk/>
            <pc:sldMk cId="2732755934" sldId="265"/>
            <ac:spMk id="7" creationId="{B0792D4F-247E-46FE-85FC-881DEFA41D94}"/>
          </ac:spMkLst>
        </pc:spChg>
        <pc:spChg chg="add del">
          <ac:chgData name="Kevin Angotti" userId="135bf231c30e5232" providerId="LiveId" clId="{841F5F10-E41C-4042-94FE-D5C476B74705}" dt="2021-03-06T18:34:45.036" v="8578" actId="26606"/>
          <ac:spMkLst>
            <pc:docMk/>
            <pc:sldMk cId="2732755934" sldId="265"/>
            <ac:spMk id="10" creationId="{B0792D4F-247E-46FE-85FC-881DEFA41D94}"/>
          </ac:spMkLst>
        </pc:spChg>
        <pc:picChg chg="add mod">
          <ac:chgData name="Kevin Angotti" userId="135bf231c30e5232" providerId="LiveId" clId="{841F5F10-E41C-4042-94FE-D5C476B74705}" dt="2021-03-06T18:34:55.873" v="8579" actId="26606"/>
          <ac:picMkLst>
            <pc:docMk/>
            <pc:sldMk cId="2732755934" sldId="265"/>
            <ac:picMk id="5" creationId="{D5FCF2AB-07F1-4F7F-B9EC-A1046007902E}"/>
          </ac:picMkLst>
        </pc:picChg>
        <pc:cxnChg chg="add">
          <ac:chgData name="Kevin Angotti" userId="135bf231c30e5232" providerId="LiveId" clId="{841F5F10-E41C-4042-94FE-D5C476B74705}" dt="2021-03-06T18:34:55.873" v="8579" actId="26606"/>
          <ac:cxnSpMkLst>
            <pc:docMk/>
            <pc:sldMk cId="2732755934" sldId="265"/>
            <ac:cxnSpMk id="8" creationId="{CE272F12-AF86-441A-BC1B-C014BBBF85B5}"/>
          </ac:cxnSpMkLst>
        </pc:cxnChg>
        <pc:cxnChg chg="add del">
          <ac:chgData name="Kevin Angotti" userId="135bf231c30e5232" providerId="LiveId" clId="{841F5F10-E41C-4042-94FE-D5C476B74705}" dt="2021-03-06T18:34:45.036" v="8578" actId="26606"/>
          <ac:cxnSpMkLst>
            <pc:docMk/>
            <pc:sldMk cId="2732755934" sldId="265"/>
            <ac:cxnSpMk id="12" creationId="{CE272F12-AF86-441A-BC1B-C014BBBF85B5}"/>
          </ac:cxnSpMkLst>
        </pc:cxnChg>
      </pc:sldChg>
      <pc:sldChg chg="addSp delSp modSp new mod modNotesTx">
        <pc:chgData name="Kevin Angotti" userId="135bf231c30e5232" providerId="LiveId" clId="{841F5F10-E41C-4042-94FE-D5C476B74705}" dt="2021-03-06T18:45:01.839" v="8881" actId="20577"/>
        <pc:sldMkLst>
          <pc:docMk/>
          <pc:sldMk cId="1810623941" sldId="266"/>
        </pc:sldMkLst>
        <pc:spChg chg="mod">
          <ac:chgData name="Kevin Angotti" userId="135bf231c30e5232" providerId="LiveId" clId="{841F5F10-E41C-4042-94FE-D5C476B74705}" dt="2021-03-06T17:41:26.775" v="5849" actId="14100"/>
          <ac:spMkLst>
            <pc:docMk/>
            <pc:sldMk cId="1810623941" sldId="266"/>
            <ac:spMk id="2" creationId="{256371B9-CD3F-48CA-A5FE-70F2F9410A34}"/>
          </ac:spMkLst>
        </pc:spChg>
        <pc:spChg chg="del">
          <ac:chgData name="Kevin Angotti" userId="135bf231c30e5232" providerId="LiveId" clId="{841F5F10-E41C-4042-94FE-D5C476B74705}" dt="2021-03-06T17:14:40.104" v="5464" actId="931"/>
          <ac:spMkLst>
            <pc:docMk/>
            <pc:sldMk cId="1810623941" sldId="266"/>
            <ac:spMk id="3" creationId="{3E26040C-8AE0-4045-B174-8DEB4EFF7843}"/>
          </ac:spMkLst>
        </pc:spChg>
        <pc:spChg chg="add del mod">
          <ac:chgData name="Kevin Angotti" userId="135bf231c30e5232" providerId="LiveId" clId="{841F5F10-E41C-4042-94FE-D5C476B74705}" dt="2021-03-06T17:15:12.244" v="5496" actId="478"/>
          <ac:spMkLst>
            <pc:docMk/>
            <pc:sldMk cId="1810623941" sldId="266"/>
            <ac:spMk id="31" creationId="{9F9B65EA-770F-4DB8-B88D-6CD03718685F}"/>
          </ac:spMkLst>
        </pc:spChg>
        <pc:picChg chg="add del mod">
          <ac:chgData name="Kevin Angotti" userId="135bf231c30e5232" providerId="LiveId" clId="{841F5F10-E41C-4042-94FE-D5C476B74705}" dt="2021-03-06T17:15:03.880" v="5494" actId="478"/>
          <ac:picMkLst>
            <pc:docMk/>
            <pc:sldMk cId="1810623941" sldId="266"/>
            <ac:picMk id="5" creationId="{605C26E5-2858-4990-AE62-B699801C3225}"/>
          </ac:picMkLst>
        </pc:picChg>
        <pc:picChg chg="add mod">
          <ac:chgData name="Kevin Angotti" userId="135bf231c30e5232" providerId="LiveId" clId="{841F5F10-E41C-4042-94FE-D5C476B74705}" dt="2021-03-06T17:40:33.688" v="5836" actId="1076"/>
          <ac:picMkLst>
            <pc:docMk/>
            <pc:sldMk cId="1810623941" sldId="266"/>
            <ac:picMk id="7" creationId="{27A0467B-5AE9-4091-ACDD-2C019047AB23}"/>
          </ac:picMkLst>
        </pc:picChg>
        <pc:picChg chg="add mod">
          <ac:chgData name="Kevin Angotti" userId="135bf231c30e5232" providerId="LiveId" clId="{841F5F10-E41C-4042-94FE-D5C476B74705}" dt="2021-03-06T17:40:30.940" v="5835" actId="1076"/>
          <ac:picMkLst>
            <pc:docMk/>
            <pc:sldMk cId="1810623941" sldId="266"/>
            <ac:picMk id="9" creationId="{035E5D14-E976-4F10-A234-98BD323E0766}"/>
          </ac:picMkLst>
        </pc:picChg>
        <pc:picChg chg="add mod">
          <ac:chgData name="Kevin Angotti" userId="135bf231c30e5232" providerId="LiveId" clId="{841F5F10-E41C-4042-94FE-D5C476B74705}" dt="2021-03-06T17:40:43.055" v="5839" actId="1076"/>
          <ac:picMkLst>
            <pc:docMk/>
            <pc:sldMk cId="1810623941" sldId="266"/>
            <ac:picMk id="11" creationId="{E0157E4A-0BE4-4B2B-A772-AADBF47EAB6D}"/>
          </ac:picMkLst>
        </pc:picChg>
        <pc:picChg chg="add mod">
          <ac:chgData name="Kevin Angotti" userId="135bf231c30e5232" providerId="LiveId" clId="{841F5F10-E41C-4042-94FE-D5C476B74705}" dt="2021-03-06T17:40:39.885" v="5838" actId="1076"/>
          <ac:picMkLst>
            <pc:docMk/>
            <pc:sldMk cId="1810623941" sldId="266"/>
            <ac:picMk id="13" creationId="{19D048E4-974D-4642-92AA-263367CEEFE5}"/>
          </ac:picMkLst>
        </pc:picChg>
        <pc:picChg chg="add mod">
          <ac:chgData name="Kevin Angotti" userId="135bf231c30e5232" providerId="LiveId" clId="{841F5F10-E41C-4042-94FE-D5C476B74705}" dt="2021-03-06T17:20:41.906" v="5613" actId="1076"/>
          <ac:picMkLst>
            <pc:docMk/>
            <pc:sldMk cId="1810623941" sldId="266"/>
            <ac:picMk id="15" creationId="{2DD5259C-19E7-44F2-BB98-4FF8115E39C4}"/>
          </ac:picMkLst>
        </pc:picChg>
        <pc:picChg chg="add mod">
          <ac:chgData name="Kevin Angotti" userId="135bf231c30e5232" providerId="LiveId" clId="{841F5F10-E41C-4042-94FE-D5C476B74705}" dt="2021-03-06T17:20:37.210" v="5612" actId="14100"/>
          <ac:picMkLst>
            <pc:docMk/>
            <pc:sldMk cId="1810623941" sldId="266"/>
            <ac:picMk id="17" creationId="{CC6BE388-8D44-42E7-A73B-636A7DD873FF}"/>
          </ac:picMkLst>
        </pc:picChg>
        <pc:picChg chg="add mod">
          <ac:chgData name="Kevin Angotti" userId="135bf231c30e5232" providerId="LiveId" clId="{841F5F10-E41C-4042-94FE-D5C476B74705}" dt="2021-03-06T17:17:56.010" v="5558" actId="1076"/>
          <ac:picMkLst>
            <pc:docMk/>
            <pc:sldMk cId="1810623941" sldId="266"/>
            <ac:picMk id="19" creationId="{91D246A1-A706-4A59-A411-B27E89998E74}"/>
          </ac:picMkLst>
        </pc:picChg>
        <pc:picChg chg="add mod">
          <ac:chgData name="Kevin Angotti" userId="135bf231c30e5232" providerId="LiveId" clId="{841F5F10-E41C-4042-94FE-D5C476B74705}" dt="2021-03-06T17:18:03.625" v="5561" actId="1076"/>
          <ac:picMkLst>
            <pc:docMk/>
            <pc:sldMk cId="1810623941" sldId="266"/>
            <ac:picMk id="21" creationId="{2F5BB157-6A10-498F-9F4C-CDC83FE93C44}"/>
          </ac:picMkLst>
        </pc:picChg>
        <pc:picChg chg="add mod">
          <ac:chgData name="Kevin Angotti" userId="135bf231c30e5232" providerId="LiveId" clId="{841F5F10-E41C-4042-94FE-D5C476B74705}" dt="2021-03-06T17:19:38.555" v="5600" actId="1076"/>
          <ac:picMkLst>
            <pc:docMk/>
            <pc:sldMk cId="1810623941" sldId="266"/>
            <ac:picMk id="23" creationId="{CE3249C2-B521-47AC-95BC-0199AF916A42}"/>
          </ac:picMkLst>
        </pc:picChg>
        <pc:picChg chg="add mod">
          <ac:chgData name="Kevin Angotti" userId="135bf231c30e5232" providerId="LiveId" clId="{841F5F10-E41C-4042-94FE-D5C476B74705}" dt="2021-03-06T17:19:47.691" v="5603" actId="1076"/>
          <ac:picMkLst>
            <pc:docMk/>
            <pc:sldMk cId="1810623941" sldId="266"/>
            <ac:picMk id="25" creationId="{15444AB2-DD8E-4ABE-8836-3055B3F268C4}"/>
          </ac:picMkLst>
        </pc:picChg>
        <pc:picChg chg="add mod">
          <ac:chgData name="Kevin Angotti" userId="135bf231c30e5232" providerId="LiveId" clId="{841F5F10-E41C-4042-94FE-D5C476B74705}" dt="2021-03-06T17:40:50.199" v="5842" actId="1076"/>
          <ac:picMkLst>
            <pc:docMk/>
            <pc:sldMk cId="1810623941" sldId="266"/>
            <ac:picMk id="27" creationId="{68F03217-CAF4-4E3C-B698-6733730B5494}"/>
          </ac:picMkLst>
        </pc:picChg>
        <pc:picChg chg="add mod">
          <ac:chgData name="Kevin Angotti" userId="135bf231c30e5232" providerId="LiveId" clId="{841F5F10-E41C-4042-94FE-D5C476B74705}" dt="2021-03-06T17:40:48.431" v="5841" actId="1076"/>
          <ac:picMkLst>
            <pc:docMk/>
            <pc:sldMk cId="1810623941" sldId="266"/>
            <ac:picMk id="29" creationId="{331E4A82-ABCF-4E34-B146-4CF1E2DDC12F}"/>
          </ac:picMkLst>
        </pc:picChg>
      </pc:sldChg>
      <pc:sldChg chg="addSp delSp modSp new mod ord setBg setClrOvrMap modNotesTx">
        <pc:chgData name="Kevin Angotti" userId="135bf231c30e5232" providerId="LiveId" clId="{841F5F10-E41C-4042-94FE-D5C476B74705}" dt="2021-03-06T19:11:37.536" v="9804" actId="20577"/>
        <pc:sldMkLst>
          <pc:docMk/>
          <pc:sldMk cId="404092490" sldId="267"/>
        </pc:sldMkLst>
        <pc:spChg chg="mod">
          <ac:chgData name="Kevin Angotti" userId="135bf231c30e5232" providerId="LiveId" clId="{841F5F10-E41C-4042-94FE-D5C476B74705}" dt="2021-03-06T18:35:19.990" v="8582" actId="26606"/>
          <ac:spMkLst>
            <pc:docMk/>
            <pc:sldMk cId="404092490" sldId="267"/>
            <ac:spMk id="2" creationId="{E2B72446-62FE-41B0-9DF6-7FB249255337}"/>
          </ac:spMkLst>
        </pc:spChg>
        <pc:spChg chg="del">
          <ac:chgData name="Kevin Angotti" userId="135bf231c30e5232" providerId="LiveId" clId="{841F5F10-E41C-4042-94FE-D5C476B74705}" dt="2021-03-06T17:23:17.815" v="5641" actId="931"/>
          <ac:spMkLst>
            <pc:docMk/>
            <pc:sldMk cId="404092490" sldId="267"/>
            <ac:spMk id="3" creationId="{783D1815-B66D-4F6A-B0DF-90B01EF232DC}"/>
          </ac:spMkLst>
        </pc:spChg>
        <pc:spChg chg="add">
          <ac:chgData name="Kevin Angotti" userId="135bf231c30e5232" providerId="LiveId" clId="{841F5F10-E41C-4042-94FE-D5C476B74705}" dt="2021-03-06T18:35:19.990" v="8582" actId="26606"/>
          <ac:spMkLst>
            <pc:docMk/>
            <pc:sldMk cId="404092490" sldId="267"/>
            <ac:spMk id="7" creationId="{EBF87945-A001-489F-9D9B-7D9435F0B9CA}"/>
          </ac:spMkLst>
        </pc:spChg>
        <pc:spChg chg="add del mod">
          <ac:chgData name="Kevin Angotti" userId="135bf231c30e5232" providerId="LiveId" clId="{841F5F10-E41C-4042-94FE-D5C476B74705}" dt="2021-03-06T18:35:24.088" v="8585" actId="478"/>
          <ac:spMkLst>
            <pc:docMk/>
            <pc:sldMk cId="404092490" sldId="267"/>
            <ac:spMk id="9" creationId="{7DE752DF-4798-48ED-B038-BF01A276E7B3}"/>
          </ac:spMkLst>
        </pc:spChg>
        <pc:spChg chg="add del">
          <ac:chgData name="Kevin Angotti" userId="135bf231c30e5232" providerId="LiveId" clId="{841F5F10-E41C-4042-94FE-D5C476B74705}" dt="2021-03-06T18:35:05.054" v="8581" actId="26606"/>
          <ac:spMkLst>
            <pc:docMk/>
            <pc:sldMk cId="404092490" sldId="267"/>
            <ac:spMk id="10" creationId="{8537B233-9CDD-4A90-AABB-A8963DEE4FBC}"/>
          </ac:spMkLst>
        </pc:spChg>
        <pc:picChg chg="add mod">
          <ac:chgData name="Kevin Angotti" userId="135bf231c30e5232" providerId="LiveId" clId="{841F5F10-E41C-4042-94FE-D5C476B74705}" dt="2021-03-06T18:35:41.220" v="8590" actId="14100"/>
          <ac:picMkLst>
            <pc:docMk/>
            <pc:sldMk cId="404092490" sldId="267"/>
            <ac:picMk id="5" creationId="{CA804227-2D52-4BBD-8577-707B13DE36F6}"/>
          </ac:picMkLst>
        </pc:picChg>
        <pc:cxnChg chg="add del">
          <ac:chgData name="Kevin Angotti" userId="135bf231c30e5232" providerId="LiveId" clId="{841F5F10-E41C-4042-94FE-D5C476B74705}" dt="2021-03-06T18:35:05.054" v="8581" actId="26606"/>
          <ac:cxnSpMkLst>
            <pc:docMk/>
            <pc:sldMk cId="404092490" sldId="267"/>
            <ac:cxnSpMk id="12" creationId="{040575EE-C594-4566-BC00-663004E52AB5}"/>
          </ac:cxnSpMkLst>
        </pc:cxnChg>
      </pc:sldChg>
      <pc:sldChg chg="addSp delSp modSp new mod setBg setClrOvrMap">
        <pc:chgData name="Kevin Angotti" userId="135bf231c30e5232" providerId="LiveId" clId="{841F5F10-E41C-4042-94FE-D5C476B74705}" dt="2021-03-06T20:01:00.358" v="10637" actId="20577"/>
        <pc:sldMkLst>
          <pc:docMk/>
          <pc:sldMk cId="3607743396" sldId="268"/>
        </pc:sldMkLst>
        <pc:spChg chg="mod">
          <ac:chgData name="Kevin Angotti" userId="135bf231c30e5232" providerId="LiveId" clId="{841F5F10-E41C-4042-94FE-D5C476B74705}" dt="2021-03-06T18:36:04.352" v="8591" actId="26606"/>
          <ac:spMkLst>
            <pc:docMk/>
            <pc:sldMk cId="3607743396" sldId="268"/>
            <ac:spMk id="2" creationId="{34A5407F-DC37-412D-8AF3-069412012A2C}"/>
          </ac:spMkLst>
        </pc:spChg>
        <pc:spChg chg="del">
          <ac:chgData name="Kevin Angotti" userId="135bf231c30e5232" providerId="LiveId" clId="{841F5F10-E41C-4042-94FE-D5C476B74705}" dt="2021-03-06T18:07:55.875" v="6528" actId="931"/>
          <ac:spMkLst>
            <pc:docMk/>
            <pc:sldMk cId="3607743396" sldId="268"/>
            <ac:spMk id="3" creationId="{09670AB4-088C-40C1-B23C-960C00E312D3}"/>
          </ac:spMkLst>
        </pc:spChg>
        <pc:spChg chg="add mod ord">
          <ac:chgData name="Kevin Angotti" userId="135bf231c30e5232" providerId="LiveId" clId="{841F5F10-E41C-4042-94FE-D5C476B74705}" dt="2021-03-06T20:01:00.358" v="10637" actId="20577"/>
          <ac:spMkLst>
            <pc:docMk/>
            <pc:sldMk cId="3607743396" sldId="268"/>
            <ac:spMk id="6" creationId="{E54A013E-B170-43FF-B32A-4D642E0B2957}"/>
          </ac:spMkLst>
        </pc:spChg>
        <pc:spChg chg="add del mod">
          <ac:chgData name="Kevin Angotti" userId="135bf231c30e5232" providerId="LiveId" clId="{841F5F10-E41C-4042-94FE-D5C476B74705}" dt="2021-03-06T18:10:44.982" v="6867" actId="931"/>
          <ac:spMkLst>
            <pc:docMk/>
            <pc:sldMk cId="3607743396" sldId="268"/>
            <ac:spMk id="8" creationId="{4A4DF60F-FE99-4D49-9E5A-6A28B7BE0B95}"/>
          </ac:spMkLst>
        </pc:spChg>
        <pc:spChg chg="add">
          <ac:chgData name="Kevin Angotti" userId="135bf231c30e5232" providerId="LiveId" clId="{841F5F10-E41C-4042-94FE-D5C476B74705}" dt="2021-03-06T18:36:04.352" v="8591" actId="26606"/>
          <ac:spMkLst>
            <pc:docMk/>
            <pc:sldMk cId="3607743396" sldId="268"/>
            <ac:spMk id="15" creationId="{B0792D4F-247E-46FE-85FC-881DEFA41D94}"/>
          </ac:spMkLst>
        </pc:spChg>
        <pc:picChg chg="add del mod">
          <ac:chgData name="Kevin Angotti" userId="135bf231c30e5232" providerId="LiveId" clId="{841F5F10-E41C-4042-94FE-D5C476B74705}" dt="2021-03-06T18:10:37.476" v="6866" actId="478"/>
          <ac:picMkLst>
            <pc:docMk/>
            <pc:sldMk cId="3607743396" sldId="268"/>
            <ac:picMk id="5" creationId="{02BAAE29-3EBA-456E-B3E8-66F8B5820892}"/>
          </ac:picMkLst>
        </pc:picChg>
        <pc:picChg chg="add mod">
          <ac:chgData name="Kevin Angotti" userId="135bf231c30e5232" providerId="LiveId" clId="{841F5F10-E41C-4042-94FE-D5C476B74705}" dt="2021-03-06T18:36:16.125" v="8595" actId="1076"/>
          <ac:picMkLst>
            <pc:docMk/>
            <pc:sldMk cId="3607743396" sldId="268"/>
            <ac:picMk id="10" creationId="{F204EE7B-CACC-4E2C-BA9D-41A6CF764F54}"/>
          </ac:picMkLst>
        </pc:picChg>
        <pc:cxnChg chg="add">
          <ac:chgData name="Kevin Angotti" userId="135bf231c30e5232" providerId="LiveId" clId="{841F5F10-E41C-4042-94FE-D5C476B74705}" dt="2021-03-06T18:36:04.352" v="8591" actId="26606"/>
          <ac:cxnSpMkLst>
            <pc:docMk/>
            <pc:sldMk cId="3607743396" sldId="268"/>
            <ac:cxnSpMk id="17" creationId="{CE272F12-AF86-441A-BC1B-C014BBBF85B5}"/>
          </ac:cxnSpMkLst>
        </pc:cxnChg>
      </pc:sldChg>
      <pc:sldChg chg="addSp delSp modSp new mod setBg setClrOvrMap modNotesTx">
        <pc:chgData name="Kevin Angotti" userId="135bf231c30e5232" providerId="LiveId" clId="{841F5F10-E41C-4042-94FE-D5C476B74705}" dt="2021-03-06T20:12:29.564" v="11090" actId="20577"/>
        <pc:sldMkLst>
          <pc:docMk/>
          <pc:sldMk cId="2124382850" sldId="269"/>
        </pc:sldMkLst>
        <pc:spChg chg="mod ord">
          <ac:chgData name="Kevin Angotti" userId="135bf231c30e5232" providerId="LiveId" clId="{841F5F10-E41C-4042-94FE-D5C476B74705}" dt="2021-03-06T20:08:51.583" v="10906" actId="26606"/>
          <ac:spMkLst>
            <pc:docMk/>
            <pc:sldMk cId="2124382850" sldId="269"/>
            <ac:spMk id="2" creationId="{C0DD94C3-314E-4103-B263-5A6D6E595336}"/>
          </ac:spMkLst>
        </pc:spChg>
        <pc:spChg chg="del">
          <ac:chgData name="Kevin Angotti" userId="135bf231c30e5232" providerId="LiveId" clId="{841F5F10-E41C-4042-94FE-D5C476B74705}" dt="2021-03-06T18:20:42.793" v="7724" actId="931"/>
          <ac:spMkLst>
            <pc:docMk/>
            <pc:sldMk cId="2124382850" sldId="269"/>
            <ac:spMk id="3" creationId="{FD3A3376-565B-47CE-AB37-25F7D28CFF4F}"/>
          </ac:spMkLst>
        </pc:spChg>
        <pc:spChg chg="add del">
          <ac:chgData name="Kevin Angotti" userId="135bf231c30e5232" providerId="LiveId" clId="{841F5F10-E41C-4042-94FE-D5C476B74705}" dt="2021-03-06T18:21:21.639" v="7736" actId="26606"/>
          <ac:spMkLst>
            <pc:docMk/>
            <pc:sldMk cId="2124382850" sldId="269"/>
            <ac:spMk id="11" creationId="{59DE47EA-8F4D-4A1F-AC89-C33600800090}"/>
          </ac:spMkLst>
        </pc:spChg>
        <pc:spChg chg="add del">
          <ac:chgData name="Kevin Angotti" userId="135bf231c30e5232" providerId="LiveId" clId="{841F5F10-E41C-4042-94FE-D5C476B74705}" dt="2021-03-06T18:22:52.992" v="7774" actId="26606"/>
          <ac:spMkLst>
            <pc:docMk/>
            <pc:sldMk cId="2124382850" sldId="269"/>
            <ac:spMk id="12" creationId="{823AC064-BC96-4F32-8AE1-B2FD38754823}"/>
          </ac:spMkLst>
        </pc:spChg>
        <pc:spChg chg="add del">
          <ac:chgData name="Kevin Angotti" userId="135bf231c30e5232" providerId="LiveId" clId="{841F5F10-E41C-4042-94FE-D5C476B74705}" dt="2021-03-06T18:21:21.639" v="7736" actId="26606"/>
          <ac:spMkLst>
            <pc:docMk/>
            <pc:sldMk cId="2124382850" sldId="269"/>
            <ac:spMk id="14" creationId="{B5809B1F-0726-44C0-B0A1-7FCE2A129E20}"/>
          </ac:spMkLst>
        </pc:spChg>
        <pc:spChg chg="add del">
          <ac:chgData name="Kevin Angotti" userId="135bf231c30e5232" providerId="LiveId" clId="{841F5F10-E41C-4042-94FE-D5C476B74705}" dt="2021-03-06T18:21:21.639" v="7736" actId="26606"/>
          <ac:spMkLst>
            <pc:docMk/>
            <pc:sldMk cId="2124382850" sldId="269"/>
            <ac:spMk id="16" creationId="{26EE9A0B-C601-4E3F-8541-29CA20DE1186}"/>
          </ac:spMkLst>
        </pc:spChg>
        <pc:spChg chg="add del">
          <ac:chgData name="Kevin Angotti" userId="135bf231c30e5232" providerId="LiveId" clId="{841F5F10-E41C-4042-94FE-D5C476B74705}" dt="2021-03-06T18:36:40.376" v="8600" actId="26606"/>
          <ac:spMkLst>
            <pc:docMk/>
            <pc:sldMk cId="2124382850" sldId="269"/>
            <ac:spMk id="24" creationId="{4351DFE5-F63D-4BE0-BDA9-E3EB88F01AA5}"/>
          </ac:spMkLst>
        </pc:spChg>
        <pc:spChg chg="add del mod">
          <ac:chgData name="Kevin Angotti" userId="135bf231c30e5232" providerId="LiveId" clId="{841F5F10-E41C-4042-94FE-D5C476B74705}" dt="2021-03-06T20:09:21.743" v="10911" actId="931"/>
          <ac:spMkLst>
            <pc:docMk/>
            <pc:sldMk cId="2124382850" sldId="269"/>
            <ac:spMk id="35" creationId="{E435D693-69E8-491D-B510-9A077963A846}"/>
          </ac:spMkLst>
        </pc:spChg>
        <pc:spChg chg="add del">
          <ac:chgData name="Kevin Angotti" userId="135bf231c30e5232" providerId="LiveId" clId="{841F5F10-E41C-4042-94FE-D5C476B74705}" dt="2021-03-06T20:08:51.583" v="10906" actId="26606"/>
          <ac:spMkLst>
            <pc:docMk/>
            <pc:sldMk cId="2124382850" sldId="269"/>
            <ac:spMk id="38" creationId="{8ABFE404-8D65-4573-A3EF-6DF477936BA3}"/>
          </ac:spMkLst>
        </pc:spChg>
        <pc:spChg chg="add">
          <ac:chgData name="Kevin Angotti" userId="135bf231c30e5232" providerId="LiveId" clId="{841F5F10-E41C-4042-94FE-D5C476B74705}" dt="2021-03-06T20:08:51.583" v="10906" actId="26606"/>
          <ac:spMkLst>
            <pc:docMk/>
            <pc:sldMk cId="2124382850" sldId="269"/>
            <ac:spMk id="45" creationId="{5E52985E-2553-471E-82AA-5ED7A329890A}"/>
          </ac:spMkLst>
        </pc:spChg>
        <pc:picChg chg="add del mod ord">
          <ac:chgData name="Kevin Angotti" userId="135bf231c30e5232" providerId="LiveId" clId="{841F5F10-E41C-4042-94FE-D5C476B74705}" dt="2021-03-06T20:09:05.342" v="10910" actId="478"/>
          <ac:picMkLst>
            <pc:docMk/>
            <pc:sldMk cId="2124382850" sldId="269"/>
            <ac:picMk id="5" creationId="{C569CAF9-DA5C-40C8-B16F-6FD0E8B2E1FD}"/>
          </ac:picMkLst>
        </pc:picChg>
        <pc:picChg chg="add del mod ord">
          <ac:chgData name="Kevin Angotti" userId="135bf231c30e5232" providerId="LiveId" clId="{841F5F10-E41C-4042-94FE-D5C476B74705}" dt="2021-03-06T20:09:04.390" v="10909" actId="478"/>
          <ac:picMkLst>
            <pc:docMk/>
            <pc:sldMk cId="2124382850" sldId="269"/>
            <ac:picMk id="7" creationId="{D3411CDB-F81F-415C-A0FF-27414C242078}"/>
          </ac:picMkLst>
        </pc:picChg>
        <pc:picChg chg="add del mod ord">
          <ac:chgData name="Kevin Angotti" userId="135bf231c30e5232" providerId="LiveId" clId="{841F5F10-E41C-4042-94FE-D5C476B74705}" dt="2021-03-06T18:26:00.348" v="8042" actId="931"/>
          <ac:picMkLst>
            <pc:docMk/>
            <pc:sldMk cId="2124382850" sldId="269"/>
            <ac:picMk id="9" creationId="{D2B1A1D9-B334-4230-9885-4C92B52E764C}"/>
          </ac:picMkLst>
        </pc:picChg>
        <pc:picChg chg="add mod">
          <ac:chgData name="Kevin Angotti" userId="135bf231c30e5232" providerId="LiveId" clId="{841F5F10-E41C-4042-94FE-D5C476B74705}" dt="2021-03-06T20:09:53.936" v="10925" actId="14100"/>
          <ac:picMkLst>
            <pc:docMk/>
            <pc:sldMk cId="2124382850" sldId="269"/>
            <ac:picMk id="13" creationId="{2C5C9491-2DD3-4CAA-A84E-8150610D1A7E}"/>
          </ac:picMkLst>
        </pc:picChg>
        <pc:picChg chg="add mod">
          <ac:chgData name="Kevin Angotti" userId="135bf231c30e5232" providerId="LiveId" clId="{841F5F10-E41C-4042-94FE-D5C476B74705}" dt="2021-03-06T20:10:10.319" v="10929" actId="14100"/>
          <ac:picMkLst>
            <pc:docMk/>
            <pc:sldMk cId="2124382850" sldId="269"/>
            <ac:picMk id="17" creationId="{09D52C54-8FFF-4E43-8B2F-81583BEC9AD0}"/>
          </ac:picMkLst>
        </pc:picChg>
        <pc:picChg chg="add del">
          <ac:chgData name="Kevin Angotti" userId="135bf231c30e5232" providerId="LiveId" clId="{841F5F10-E41C-4042-94FE-D5C476B74705}" dt="2021-03-06T18:36:40.376" v="8600" actId="26606"/>
          <ac:picMkLst>
            <pc:docMk/>
            <pc:sldMk cId="2124382850" sldId="269"/>
            <ac:picMk id="26" creationId="{02DD2BC0-6F29-4B4F-8D61-2DCF6D2E8E73}"/>
          </ac:picMkLst>
        </pc:picChg>
        <pc:cxnChg chg="add del">
          <ac:chgData name="Kevin Angotti" userId="135bf231c30e5232" providerId="LiveId" clId="{841F5F10-E41C-4042-94FE-D5C476B74705}" dt="2021-03-06T18:22:52.992" v="7774" actId="26606"/>
          <ac:cxnSpMkLst>
            <pc:docMk/>
            <pc:sldMk cId="2124382850" sldId="269"/>
            <ac:cxnSpMk id="18" creationId="{7E7C77BC-7138-40B1-A15B-20F57A494629}"/>
          </ac:cxnSpMkLst>
        </pc:cxnChg>
        <pc:cxnChg chg="add del">
          <ac:chgData name="Kevin Angotti" userId="135bf231c30e5232" providerId="LiveId" clId="{841F5F10-E41C-4042-94FE-D5C476B74705}" dt="2021-03-06T18:22:52.992" v="7774" actId="26606"/>
          <ac:cxnSpMkLst>
            <pc:docMk/>
            <pc:sldMk cId="2124382850" sldId="269"/>
            <ac:cxnSpMk id="19" creationId="{DB146403-F3D6-484B-B2ED-97F9565D0370}"/>
          </ac:cxnSpMkLst>
        </pc:cxnChg>
        <pc:cxnChg chg="add del">
          <ac:chgData name="Kevin Angotti" userId="135bf231c30e5232" providerId="LiveId" clId="{841F5F10-E41C-4042-94FE-D5C476B74705}" dt="2021-03-06T20:08:39.563" v="10904" actId="26606"/>
          <ac:cxnSpMkLst>
            <pc:docMk/>
            <pc:sldMk cId="2124382850" sldId="269"/>
            <ac:cxnSpMk id="31" creationId="{B6375111-306C-49EA-9DD1-79A2ED78FA30}"/>
          </ac:cxnSpMkLst>
        </pc:cxnChg>
        <pc:cxnChg chg="add del">
          <ac:chgData name="Kevin Angotti" userId="135bf231c30e5232" providerId="LiveId" clId="{841F5F10-E41C-4042-94FE-D5C476B74705}" dt="2021-03-06T20:08:51.583" v="10906" actId="26606"/>
          <ac:cxnSpMkLst>
            <pc:docMk/>
            <pc:sldMk cId="2124382850" sldId="269"/>
            <ac:cxnSpMk id="40" creationId="{AF5191F1-A1C8-4AEE-8007-DF304E42B15E}"/>
          </ac:cxnSpMkLst>
        </pc:cxnChg>
        <pc:cxnChg chg="add">
          <ac:chgData name="Kevin Angotti" userId="135bf231c30e5232" providerId="LiveId" clId="{841F5F10-E41C-4042-94FE-D5C476B74705}" dt="2021-03-06T20:08:51.583" v="10906" actId="26606"/>
          <ac:cxnSpMkLst>
            <pc:docMk/>
            <pc:sldMk cId="2124382850" sldId="269"/>
            <ac:cxnSpMk id="47" creationId="{DAE3ABC6-4042-4293-A7DF-F01181363B7E}"/>
          </ac:cxnSpMkLst>
        </pc:cxnChg>
      </pc:sldChg>
      <pc:sldChg chg="addSp delSp modSp new mod setBg setClrOvrMap modNotesTx">
        <pc:chgData name="Kevin Angotti" userId="135bf231c30e5232" providerId="LiveId" clId="{841F5F10-E41C-4042-94FE-D5C476B74705}" dt="2021-03-06T20:15:12.919" v="11144" actId="27636"/>
        <pc:sldMkLst>
          <pc:docMk/>
          <pc:sldMk cId="1640565094" sldId="270"/>
        </pc:sldMkLst>
        <pc:spChg chg="mod">
          <ac:chgData name="Kevin Angotti" userId="135bf231c30e5232" providerId="LiveId" clId="{841F5F10-E41C-4042-94FE-D5C476B74705}" dt="2021-03-06T18:36:49.338" v="8601" actId="26606"/>
          <ac:spMkLst>
            <pc:docMk/>
            <pc:sldMk cId="1640565094" sldId="270"/>
            <ac:spMk id="2" creationId="{80E2218D-F7D4-4981-BF3B-0DE2FA09FE56}"/>
          </ac:spMkLst>
        </pc:spChg>
        <pc:spChg chg="del">
          <ac:chgData name="Kevin Angotti" userId="135bf231c30e5232" providerId="LiveId" clId="{841F5F10-E41C-4042-94FE-D5C476B74705}" dt="2021-03-06T18:26:04.244" v="8043" actId="931"/>
          <ac:spMkLst>
            <pc:docMk/>
            <pc:sldMk cId="1640565094" sldId="270"/>
            <ac:spMk id="3" creationId="{FE82FB60-3C60-4CEF-8792-152AD1C8721C}"/>
          </ac:spMkLst>
        </pc:spChg>
        <pc:spChg chg="add mod">
          <ac:chgData name="Kevin Angotti" userId="135bf231c30e5232" providerId="LiveId" clId="{841F5F10-E41C-4042-94FE-D5C476B74705}" dt="2021-03-06T20:15:12.919" v="11144" actId="27636"/>
          <ac:spMkLst>
            <pc:docMk/>
            <pc:sldMk cId="1640565094" sldId="270"/>
            <ac:spMk id="6" creationId="{88595961-0EA5-4CDD-BCF3-FB75CC20E7DC}"/>
          </ac:spMkLst>
        </pc:spChg>
        <pc:spChg chg="add">
          <ac:chgData name="Kevin Angotti" userId="135bf231c30e5232" providerId="LiveId" clId="{841F5F10-E41C-4042-94FE-D5C476B74705}" dt="2021-03-06T18:36:49.338" v="8601" actId="26606"/>
          <ac:spMkLst>
            <pc:docMk/>
            <pc:sldMk cId="1640565094" sldId="270"/>
            <ac:spMk id="11" creationId="{9B76D444-2756-434F-AE61-96D69830C13E}"/>
          </ac:spMkLst>
        </pc:spChg>
        <pc:spChg chg="add">
          <ac:chgData name="Kevin Angotti" userId="135bf231c30e5232" providerId="LiveId" clId="{841F5F10-E41C-4042-94FE-D5C476B74705}" dt="2021-03-06T18:36:49.338" v="8601" actId="26606"/>
          <ac:spMkLst>
            <pc:docMk/>
            <pc:sldMk cId="1640565094" sldId="270"/>
            <ac:spMk id="13" creationId="{B0161EF8-C8C6-4F2A-9D5C-49BD28A2BDC2}"/>
          </ac:spMkLst>
        </pc:spChg>
        <pc:picChg chg="add mod">
          <ac:chgData name="Kevin Angotti" userId="135bf231c30e5232" providerId="LiveId" clId="{841F5F10-E41C-4042-94FE-D5C476B74705}" dt="2021-03-06T18:36:49.338" v="8601" actId="26606"/>
          <ac:picMkLst>
            <pc:docMk/>
            <pc:sldMk cId="1640565094" sldId="270"/>
            <ac:picMk id="5" creationId="{7E70B2E5-7915-467E-95F5-156B30DBA0C8}"/>
          </ac:picMkLst>
        </pc:picChg>
      </pc:sldChg>
      <pc:sldChg chg="new del">
        <pc:chgData name="Kevin Angotti" userId="135bf231c30e5232" providerId="LiveId" clId="{841F5F10-E41C-4042-94FE-D5C476B74705}" dt="2021-03-06T18:36:52.804" v="8602" actId="47"/>
        <pc:sldMkLst>
          <pc:docMk/>
          <pc:sldMk cId="2993651863" sldId="271"/>
        </pc:sldMkLst>
      </pc:sldChg>
      <pc:sldChg chg="del">
        <pc:chgData name="Kevin Angotti" userId="135bf231c30e5232" providerId="LiveId" clId="{841F5F10-E41C-4042-94FE-D5C476B74705}" dt="2021-03-06T14:21:54.719" v="7" actId="47"/>
        <pc:sldMkLst>
          <pc:docMk/>
          <pc:sldMk cId="1173381184" sldId="274"/>
        </pc:sldMkLst>
      </pc:sldChg>
      <pc:sldChg chg="del">
        <pc:chgData name="Kevin Angotti" userId="135bf231c30e5232" providerId="LiveId" clId="{841F5F10-E41C-4042-94FE-D5C476B74705}" dt="2021-03-06T14:21:54.942" v="8" actId="47"/>
        <pc:sldMkLst>
          <pc:docMk/>
          <pc:sldMk cId="1840220630" sldId="275"/>
        </pc:sldMkLst>
      </pc:sldChg>
      <pc:sldChg chg="del">
        <pc:chgData name="Kevin Angotti" userId="135bf231c30e5232" providerId="LiveId" clId="{841F5F10-E41C-4042-94FE-D5C476B74705}" dt="2021-03-06T14:21:55.063" v="9" actId="47"/>
        <pc:sldMkLst>
          <pc:docMk/>
          <pc:sldMk cId="724045394" sldId="276"/>
        </pc:sldMkLst>
      </pc:sldChg>
      <pc:sldChg chg="del">
        <pc:chgData name="Kevin Angotti" userId="135bf231c30e5232" providerId="LiveId" clId="{841F5F10-E41C-4042-94FE-D5C476B74705}" dt="2021-03-06T14:21:55.364" v="11" actId="47"/>
        <pc:sldMkLst>
          <pc:docMk/>
          <pc:sldMk cId="1389017304" sldId="277"/>
        </pc:sldMkLst>
      </pc:sldChg>
      <pc:sldChg chg="del">
        <pc:chgData name="Kevin Angotti" userId="135bf231c30e5232" providerId="LiveId" clId="{841F5F10-E41C-4042-94FE-D5C476B74705}" dt="2021-03-06T14:21:54.240" v="6" actId="47"/>
        <pc:sldMkLst>
          <pc:docMk/>
          <pc:sldMk cId="1578908989" sldId="278"/>
        </pc:sldMkLst>
      </pc:sldChg>
      <pc:sldChg chg="del">
        <pc:chgData name="Kevin Angotti" userId="135bf231c30e5232" providerId="LiveId" clId="{841F5F10-E41C-4042-94FE-D5C476B74705}" dt="2021-03-06T14:21:57.107" v="18" actId="47"/>
        <pc:sldMkLst>
          <pc:docMk/>
          <pc:sldMk cId="2195089800" sldId="279"/>
        </pc:sldMkLst>
      </pc:sldChg>
      <pc:sldChg chg="del">
        <pc:chgData name="Kevin Angotti" userId="135bf231c30e5232" providerId="LiveId" clId="{841F5F10-E41C-4042-94FE-D5C476B74705}" dt="2021-03-06T14:21:55.647" v="13" actId="47"/>
        <pc:sldMkLst>
          <pc:docMk/>
          <pc:sldMk cId="1305053798" sldId="280"/>
        </pc:sldMkLst>
      </pc:sldChg>
      <pc:sldChg chg="del">
        <pc:chgData name="Kevin Angotti" userId="135bf231c30e5232" providerId="LiveId" clId="{841F5F10-E41C-4042-94FE-D5C476B74705}" dt="2021-03-06T14:21:55.517" v="12" actId="47"/>
        <pc:sldMkLst>
          <pc:docMk/>
          <pc:sldMk cId="2826279822" sldId="281"/>
        </pc:sldMkLst>
      </pc:sldChg>
      <pc:sldChg chg="del">
        <pc:chgData name="Kevin Angotti" userId="135bf231c30e5232" providerId="LiveId" clId="{841F5F10-E41C-4042-94FE-D5C476B74705}" dt="2021-03-06T14:21:55.228" v="10" actId="47"/>
        <pc:sldMkLst>
          <pc:docMk/>
          <pc:sldMk cId="3481842724" sldId="282"/>
        </pc:sldMkLst>
      </pc:sldChg>
      <pc:sldChg chg="del">
        <pc:chgData name="Kevin Angotti" userId="135bf231c30e5232" providerId="LiveId" clId="{841F5F10-E41C-4042-94FE-D5C476B74705}" dt="2021-03-06T14:21:55.806" v="14" actId="47"/>
        <pc:sldMkLst>
          <pc:docMk/>
          <pc:sldMk cId="1653229937" sldId="283"/>
        </pc:sldMkLst>
      </pc:sldChg>
      <pc:sldChg chg="del">
        <pc:chgData name="Kevin Angotti" userId="135bf231c30e5232" providerId="LiveId" clId="{841F5F10-E41C-4042-94FE-D5C476B74705}" dt="2021-03-06T14:21:56.065" v="15" actId="47"/>
        <pc:sldMkLst>
          <pc:docMk/>
          <pc:sldMk cId="3608699316" sldId="284"/>
        </pc:sldMkLst>
      </pc:sldChg>
      <pc:sldChg chg="del">
        <pc:chgData name="Kevin Angotti" userId="135bf231c30e5232" providerId="LiveId" clId="{841F5F10-E41C-4042-94FE-D5C476B74705}" dt="2021-03-06T14:21:56.758" v="17" actId="47"/>
        <pc:sldMkLst>
          <pc:docMk/>
          <pc:sldMk cId="4092729100" sldId="285"/>
        </pc:sldMkLst>
      </pc:sldChg>
      <pc:sldChg chg="del">
        <pc:chgData name="Kevin Angotti" userId="135bf231c30e5232" providerId="LiveId" clId="{841F5F10-E41C-4042-94FE-D5C476B74705}" dt="2021-03-06T14:21:56.449" v="16" actId="47"/>
        <pc:sldMkLst>
          <pc:docMk/>
          <pc:sldMk cId="2333289425" sldId="286"/>
        </pc:sldMkLst>
      </pc:sldChg>
      <pc:sldMasterChg chg="delSldLayout">
        <pc:chgData name="Kevin Angotti" userId="135bf231c30e5232" providerId="LiveId" clId="{841F5F10-E41C-4042-94FE-D5C476B74705}" dt="2021-03-06T14:21:57.107" v="18" actId="47"/>
        <pc:sldMasterMkLst>
          <pc:docMk/>
          <pc:sldMasterMk cId="1379961402" sldId="2147483656"/>
        </pc:sldMasterMkLst>
        <pc:sldLayoutChg chg="del">
          <pc:chgData name="Kevin Angotti" userId="135bf231c30e5232" providerId="LiveId" clId="{841F5F10-E41C-4042-94FE-D5C476B74705}" dt="2021-03-06T14:21:57.107" v="18" actId="47"/>
          <pc:sldLayoutMkLst>
            <pc:docMk/>
            <pc:sldMasterMk cId="1379961402" sldId="2147483656"/>
            <pc:sldLayoutMk cId="216040268" sldId="2147483668"/>
          </pc:sldLayoutMkLst>
        </pc:sldLayoutChg>
        <pc:sldLayoutChg chg="del">
          <pc:chgData name="Kevin Angotti" userId="135bf231c30e5232" providerId="LiveId" clId="{841F5F10-E41C-4042-94FE-D5C476B74705}" dt="2021-03-06T14:21:56.758" v="17" actId="47"/>
          <pc:sldLayoutMkLst>
            <pc:docMk/>
            <pc:sldMasterMk cId="1379961402" sldId="2147483656"/>
            <pc:sldLayoutMk cId="1438367064"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E214B-4FB9-40A8-8B84-E64C703964AF}" type="datetimeFigureOut">
              <a:rPr lang="en-US" smtClean="0"/>
              <a:t>3/6/2021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0EEA8-67CE-477F-8E81-9E8A3EC24733}" type="slidenum">
              <a:rPr lang="en-US" smtClean="0"/>
              <a:t>‹#›</a:t>
            </a:fld>
            <a:endParaRPr lang="en-US"/>
          </a:p>
        </p:txBody>
      </p:sp>
    </p:spTree>
    <p:extLst>
      <p:ext uri="{BB962C8B-B14F-4D97-AF65-F5344CB8AC3E}">
        <p14:creationId xmlns:p14="http://schemas.microsoft.com/office/powerpoint/2010/main" val="290532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Highlighted the linear model from R; the 4 areas the combine measures which have had most significance are shown above. </a:t>
            </a:r>
          </a:p>
          <a:p>
            <a:endParaRPr lang="en-US" dirty="0"/>
          </a:p>
          <a:p>
            <a:r>
              <a:rPr lang="en-US" dirty="0"/>
              <a:t>Talk over visuals</a:t>
            </a:r>
          </a:p>
        </p:txBody>
      </p:sp>
      <p:sp>
        <p:nvSpPr>
          <p:cNvPr id="4" name="Slide Number Placeholder 3"/>
          <p:cNvSpPr>
            <a:spLocks noGrp="1"/>
          </p:cNvSpPr>
          <p:nvPr>
            <p:ph type="sldNum" sz="quarter" idx="5"/>
          </p:nvPr>
        </p:nvSpPr>
        <p:spPr/>
        <p:txBody>
          <a:bodyPr/>
          <a:lstStyle/>
          <a:p>
            <a:fld id="{2A60EEA8-67CE-477F-8E81-9E8A3EC24733}" type="slidenum">
              <a:rPr lang="en-US" smtClean="0"/>
              <a:t>6</a:t>
            </a:fld>
            <a:endParaRPr lang="en-US"/>
          </a:p>
        </p:txBody>
      </p:sp>
    </p:spTree>
    <p:extLst>
      <p:ext uri="{BB962C8B-B14F-4D97-AF65-F5344CB8AC3E}">
        <p14:creationId xmlns:p14="http://schemas.microsoft.com/office/powerpoint/2010/main" val="3477138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Coloration matrix shown center – returns some important clusters to point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shuttle, cone and 40 ----and --- height, weight, and bench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 &amp; Weight  left – ideal above 20 with a weight of 200-225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40 &amp; Weight right – ideally times in the 4.4’s to 4.6’s with a weight of 190-225 </a:t>
            </a:r>
          </a:p>
          <a:p>
            <a:endParaRPr lang="en-US" dirty="0"/>
          </a:p>
        </p:txBody>
      </p:sp>
      <p:sp>
        <p:nvSpPr>
          <p:cNvPr id="4" name="Slide Number Placeholder 3"/>
          <p:cNvSpPr>
            <a:spLocks noGrp="1"/>
          </p:cNvSpPr>
          <p:nvPr>
            <p:ph type="sldNum" sz="quarter" idx="5"/>
          </p:nvPr>
        </p:nvSpPr>
        <p:spPr/>
        <p:txBody>
          <a:bodyPr/>
          <a:lstStyle/>
          <a:p>
            <a:fld id="{2A60EEA8-67CE-477F-8E81-9E8A3EC24733}" type="slidenum">
              <a:rPr lang="en-US" smtClean="0"/>
              <a:t>7</a:t>
            </a:fld>
            <a:endParaRPr lang="en-US"/>
          </a:p>
        </p:txBody>
      </p:sp>
    </p:spTree>
    <p:extLst>
      <p:ext uri="{BB962C8B-B14F-4D97-AF65-F5344CB8AC3E}">
        <p14:creationId xmlns:p14="http://schemas.microsoft.com/office/powerpoint/2010/main" val="2819728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what a typical NFL player attending the NFL combine might look like based on 28-year averages (1987-2015). If a player meets these measurements, they are most likely be drafted by round 4. </a:t>
            </a:r>
          </a:p>
        </p:txBody>
      </p:sp>
      <p:sp>
        <p:nvSpPr>
          <p:cNvPr id="4" name="Slide Number Placeholder 3"/>
          <p:cNvSpPr>
            <a:spLocks noGrp="1"/>
          </p:cNvSpPr>
          <p:nvPr>
            <p:ph type="sldNum" sz="quarter" idx="5"/>
          </p:nvPr>
        </p:nvSpPr>
        <p:spPr/>
        <p:txBody>
          <a:bodyPr/>
          <a:lstStyle/>
          <a:p>
            <a:fld id="{2A60EEA8-67CE-477F-8E81-9E8A3EC24733}" type="slidenum">
              <a:rPr lang="en-US" smtClean="0"/>
              <a:t>11</a:t>
            </a:fld>
            <a:endParaRPr lang="en-US"/>
          </a:p>
        </p:txBody>
      </p:sp>
    </p:spTree>
    <p:extLst>
      <p:ext uri="{BB962C8B-B14F-4D97-AF65-F5344CB8AC3E}">
        <p14:creationId xmlns:p14="http://schemas.microsoft.com/office/powerpoint/2010/main" val="143811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in the previous slide each of the position group shown meets the average measurements for height and weight. Some takeaways here is that Defensive line, offensive line, and linebacker groups tend to be higher for the height ad weight categories. While the Skill positions fall in line with height, but the weight is significantly lower. </a:t>
            </a:r>
          </a:p>
        </p:txBody>
      </p:sp>
      <p:sp>
        <p:nvSpPr>
          <p:cNvPr id="4" name="Slide Number Placeholder 3"/>
          <p:cNvSpPr>
            <a:spLocks noGrp="1"/>
          </p:cNvSpPr>
          <p:nvPr>
            <p:ph type="sldNum" sz="quarter" idx="5"/>
          </p:nvPr>
        </p:nvSpPr>
        <p:spPr/>
        <p:txBody>
          <a:bodyPr/>
          <a:lstStyle/>
          <a:p>
            <a:fld id="{2A60EEA8-67CE-477F-8E81-9E8A3EC24733}" type="slidenum">
              <a:rPr lang="en-US" smtClean="0"/>
              <a:t>12</a:t>
            </a:fld>
            <a:endParaRPr lang="en-US"/>
          </a:p>
        </p:txBody>
      </p:sp>
    </p:spTree>
    <p:extLst>
      <p:ext uri="{BB962C8B-B14F-4D97-AF65-F5344CB8AC3E}">
        <p14:creationId xmlns:p14="http://schemas.microsoft.com/office/powerpoint/2010/main" val="29200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EA8-67CE-477F-8E81-9E8A3EC24733}" type="slidenum">
              <a:rPr lang="en-US" smtClean="0"/>
              <a:t>13</a:t>
            </a:fld>
            <a:endParaRPr lang="en-US"/>
          </a:p>
        </p:txBody>
      </p:sp>
    </p:spTree>
    <p:extLst>
      <p:ext uri="{BB962C8B-B14F-4D97-AF65-F5344CB8AC3E}">
        <p14:creationId xmlns:p14="http://schemas.microsoft.com/office/powerpoint/2010/main" val="206403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model provided a good amount of change based on draft locations. From the two figures shown rather the change be positive or negative just about every player measured during the measured returned some change in prediction. The position most affected looks to be either offensive tackle or a linebacker. </a:t>
            </a:r>
          </a:p>
        </p:txBody>
      </p:sp>
      <p:sp>
        <p:nvSpPr>
          <p:cNvPr id="4" name="Slide Number Placeholder 3"/>
          <p:cNvSpPr>
            <a:spLocks noGrp="1"/>
          </p:cNvSpPr>
          <p:nvPr>
            <p:ph type="sldNum" sz="quarter" idx="5"/>
          </p:nvPr>
        </p:nvSpPr>
        <p:spPr/>
        <p:txBody>
          <a:bodyPr/>
          <a:lstStyle/>
          <a:p>
            <a:fld id="{2A60EEA8-67CE-477F-8E81-9E8A3EC24733}" type="slidenum">
              <a:rPr lang="en-US" smtClean="0"/>
              <a:t>14</a:t>
            </a:fld>
            <a:endParaRPr lang="en-US"/>
          </a:p>
        </p:txBody>
      </p:sp>
    </p:spTree>
    <p:extLst>
      <p:ext uri="{BB962C8B-B14F-4D97-AF65-F5344CB8AC3E}">
        <p14:creationId xmlns:p14="http://schemas.microsoft.com/office/powerpoint/2010/main" val="244248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2A60EEA8-67CE-477F-8E81-9E8A3EC24733}" type="slidenum">
              <a:rPr lang="en-US" smtClean="0"/>
              <a:t>15</a:t>
            </a:fld>
            <a:endParaRPr lang="en-US"/>
          </a:p>
        </p:txBody>
      </p:sp>
    </p:spTree>
    <p:extLst>
      <p:ext uri="{BB962C8B-B14F-4D97-AF65-F5344CB8AC3E}">
        <p14:creationId xmlns:p14="http://schemas.microsoft.com/office/powerpoint/2010/main" val="220155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2EE9-2AE1-4DC3-94FC-16494BE737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F305B-BCB1-4A99-8763-D785A3DAF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E8E9A7-B02E-4C8E-AC4A-7C9645528890}"/>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2455CAA5-E889-4F57-BBAD-EEF699B06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46C96-D6AA-4180-9374-27F0D589F819}"/>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357541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3BA8-E26C-4071-8E8C-8CEA3365F9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4E3903-D331-40A1-8D46-EF8CC6CC8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63743-58C0-4D99-A3CB-411FF18D5B63}"/>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249FFDD4-0936-41EA-9846-E20A4F597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CD26A-00A3-45F4-A025-CC572D5F28FB}"/>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239512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9B46C-ACC1-4C59-83B8-FC1643A5BE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1E72E7-EC69-46DB-B0EB-BAA3072D5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C03AC-29C0-43BA-88D4-188D1C183061}"/>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FAD587C0-B501-44EE-B9C5-15B800AC9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A84CE-C16F-4DC5-92DB-EC501CE35263}"/>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1169767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2C25E00-F749-4CEE-B20E-7ECDCB39FB2E}"/>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41353606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0575-2983-44C3-85DB-80ACE3CC51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AF397E-D614-4FA3-9544-6C381A8E9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50C9-376F-4255-ABA1-63F1FF7CBE8C}"/>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02214BD1-85C0-4722-BCE9-E15177EC4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98146-D9FE-4637-9E7D-1F9CED585CE6}"/>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191846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9971-A409-451B-B656-4B043DB6BE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AB190B-EAD7-4535-BED5-55A1A1711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0804CB-0BF4-422E-82D7-57C8E9D38986}"/>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F2C0CD46-F5DE-495B-9913-E35C64A92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931C9-84BB-40B7-ACE9-25EEBE693C29}"/>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4042617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4354-2525-4823-8CCA-17705F3386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36F13-0D22-44D5-9F99-B6A4787FD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B4B0D0-9ADD-47B7-B39D-A9F2F3E40B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D484A7-CE38-48CC-AABF-0937E514FBB5}"/>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6" name="Footer Placeholder 5">
            <a:extLst>
              <a:ext uri="{FF2B5EF4-FFF2-40B4-BE49-F238E27FC236}">
                <a16:creationId xmlns:a16="http://schemas.microsoft.com/office/drawing/2014/main" id="{60B5CFB3-BA93-4CF6-AC62-63F428E83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D794EB-FD91-4E16-9AA2-FAFBC0A9FFBF}"/>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6622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677D-6697-4FAA-822D-2EC762C7F9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537178-8E7F-4F21-84F3-BB210899B2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F0F9FD-AD55-4521-BDD4-1BD23998F2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F31F0-43F2-44D9-9662-3565CCAA8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EC5A15-5AF7-48DF-B812-9155D67FF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3E501B-C383-4B47-80E8-4F3E624EA084}"/>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8" name="Footer Placeholder 7">
            <a:extLst>
              <a:ext uri="{FF2B5EF4-FFF2-40B4-BE49-F238E27FC236}">
                <a16:creationId xmlns:a16="http://schemas.microsoft.com/office/drawing/2014/main" id="{F59714C5-FB06-40C0-A6FE-2120824E0D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EFF176-2201-44BD-A9A5-6A959A13777E}"/>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34791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470FE-E096-4A21-A261-617FFE4070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EEC2C3-9580-4980-B099-9A164A62537A}"/>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4" name="Footer Placeholder 3">
            <a:extLst>
              <a:ext uri="{FF2B5EF4-FFF2-40B4-BE49-F238E27FC236}">
                <a16:creationId xmlns:a16="http://schemas.microsoft.com/office/drawing/2014/main" id="{7AC13210-2F8D-4448-9F5E-F86C428FB4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BE7EAA-AC51-488D-9BE0-24AC80C34914}"/>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2797027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9A50-3C06-4F5A-A66E-A2FE17ED46D7}"/>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3" name="Footer Placeholder 2">
            <a:extLst>
              <a:ext uri="{FF2B5EF4-FFF2-40B4-BE49-F238E27FC236}">
                <a16:creationId xmlns:a16="http://schemas.microsoft.com/office/drawing/2014/main" id="{4355792A-1857-4DE8-97E6-3AE511D8DA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E11D85-7A3B-432E-BE5E-8E8136D165E9}"/>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418969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05B0-6EFC-4C02-B656-F7846515E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35E4FF-2A18-4788-8489-AE339A527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D59F85-FB19-47EF-9E65-471DA5F95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DDD56-5919-45A0-A6D3-BB2C68835E8C}"/>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6" name="Footer Placeholder 5">
            <a:extLst>
              <a:ext uri="{FF2B5EF4-FFF2-40B4-BE49-F238E27FC236}">
                <a16:creationId xmlns:a16="http://schemas.microsoft.com/office/drawing/2014/main" id="{7914FCF7-2A62-4B10-8197-62A708382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2B30F-D0CA-4F40-B187-2E954183C225}"/>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188773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1751-51DB-4C71-A978-033BFAEC2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55D3D-6A5D-403C-BC9D-459761169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045A26-F5E0-4E07-B35A-52CEFFF28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80105-CDDF-48DC-B00C-B34CD00E9A3D}"/>
              </a:ext>
            </a:extLst>
          </p:cNvPr>
          <p:cNvSpPr>
            <a:spLocks noGrp="1"/>
          </p:cNvSpPr>
          <p:nvPr>
            <p:ph type="dt" sz="half" idx="10"/>
          </p:nvPr>
        </p:nvSpPr>
        <p:spPr/>
        <p:txBody>
          <a:bodyPr/>
          <a:lstStyle/>
          <a:p>
            <a:fld id="{EFA85EBE-AEF9-489F-B137-1305D2FCDFA3}" type="datetimeFigureOut">
              <a:rPr lang="en-US" smtClean="0"/>
              <a:t>3/6/2021</a:t>
            </a:fld>
            <a:endParaRPr lang="en-US"/>
          </a:p>
        </p:txBody>
      </p:sp>
      <p:sp>
        <p:nvSpPr>
          <p:cNvPr id="6" name="Footer Placeholder 5">
            <a:extLst>
              <a:ext uri="{FF2B5EF4-FFF2-40B4-BE49-F238E27FC236}">
                <a16:creationId xmlns:a16="http://schemas.microsoft.com/office/drawing/2014/main" id="{B10189BD-5159-4D2F-9E1F-061E191C4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2CB24-1C27-48EE-96FA-CCE95FA37006}"/>
              </a:ext>
            </a:extLst>
          </p:cNvPr>
          <p:cNvSpPr>
            <a:spLocks noGrp="1"/>
          </p:cNvSpPr>
          <p:nvPr>
            <p:ph type="sldNum" sz="quarter" idx="12"/>
          </p:nvPr>
        </p:nvSpPr>
        <p:spPr/>
        <p:txBody>
          <a:bodyPr/>
          <a:lstStyle/>
          <a:p>
            <a:fld id="{D89D85B9-5016-4E20-BFA5-22EA3B75073B}" type="slidenum">
              <a:rPr lang="en-US" smtClean="0"/>
              <a:t>‹#›</a:t>
            </a:fld>
            <a:endParaRPr lang="en-US"/>
          </a:p>
        </p:txBody>
      </p:sp>
    </p:spTree>
    <p:extLst>
      <p:ext uri="{BB962C8B-B14F-4D97-AF65-F5344CB8AC3E}">
        <p14:creationId xmlns:p14="http://schemas.microsoft.com/office/powerpoint/2010/main" val="3890366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10E57-46DD-426F-80DF-442616189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89B69B-17AD-4431-82D7-8717796D9C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52BD2-B55F-48E3-AC36-ED554A03F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A85EBE-AEF9-489F-B137-1305D2FCDFA3}" type="datetimeFigureOut">
              <a:rPr lang="en-US" smtClean="0"/>
              <a:t>3/6/2021</a:t>
            </a:fld>
            <a:endParaRPr lang="en-US"/>
          </a:p>
        </p:txBody>
      </p:sp>
      <p:sp>
        <p:nvSpPr>
          <p:cNvPr id="5" name="Footer Placeholder 4">
            <a:extLst>
              <a:ext uri="{FF2B5EF4-FFF2-40B4-BE49-F238E27FC236}">
                <a16:creationId xmlns:a16="http://schemas.microsoft.com/office/drawing/2014/main" id="{0B9B05FB-4D7B-4160-B6AD-F2B43EC87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33C971-B186-4F1E-9A7B-1A7ED17E5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D85B9-5016-4E20-BFA5-22EA3B75073B}" type="slidenum">
              <a:rPr lang="en-US" smtClean="0"/>
              <a:t>‹#›</a:t>
            </a:fld>
            <a:endParaRPr lang="en-US"/>
          </a:p>
        </p:txBody>
      </p:sp>
    </p:spTree>
    <p:extLst>
      <p:ext uri="{BB962C8B-B14F-4D97-AF65-F5344CB8AC3E}">
        <p14:creationId xmlns:p14="http://schemas.microsoft.com/office/powerpoint/2010/main" val="13799614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9A03-1C1C-4155-BB27-66B84C763B16}"/>
              </a:ext>
            </a:extLst>
          </p:cNvPr>
          <p:cNvSpPr>
            <a:spLocks noGrp="1"/>
          </p:cNvSpPr>
          <p:nvPr>
            <p:ph type="ctrTitle"/>
          </p:nvPr>
        </p:nvSpPr>
        <p:spPr>
          <a:xfrm>
            <a:off x="6561789" y="4093798"/>
            <a:ext cx="5572125" cy="2051170"/>
          </a:xfrm>
        </p:spPr>
        <p:txBody>
          <a:bodyPr anchor="b">
            <a:normAutofit fontScale="90000"/>
          </a:bodyPr>
          <a:lstStyle/>
          <a:p>
            <a:pPr algn="l"/>
            <a:r>
              <a:rPr lang="en-US" sz="5000" dirty="0"/>
              <a:t>Predicting NFL Draft Position from Historical Data</a:t>
            </a:r>
          </a:p>
        </p:txBody>
      </p:sp>
      <p:sp>
        <p:nvSpPr>
          <p:cNvPr id="19"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company name&#10;&#10;Description automatically generated">
            <a:extLst>
              <a:ext uri="{FF2B5EF4-FFF2-40B4-BE49-F238E27FC236}">
                <a16:creationId xmlns:a16="http://schemas.microsoft.com/office/drawing/2014/main" id="{926178D6-8341-416E-BDF1-AE444B6D96B8}"/>
              </a:ext>
            </a:extLst>
          </p:cNvPr>
          <p:cNvPicPr>
            <a:picLocks noChangeAspect="1"/>
          </p:cNvPicPr>
          <p:nvPr/>
        </p:nvPicPr>
        <p:blipFill rotWithShape="1">
          <a:blip r:embed="rId2"/>
          <a:srcRect l="20449" r="2164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59EC2E76-CD07-4F4E-A31A-A0040779043A}"/>
              </a:ext>
            </a:extLst>
          </p:cNvPr>
          <p:cNvSpPr txBox="1"/>
          <p:nvPr/>
        </p:nvSpPr>
        <p:spPr>
          <a:xfrm>
            <a:off x="10204774" y="131612"/>
            <a:ext cx="1767215" cy="369332"/>
          </a:xfrm>
          <a:prstGeom prst="rect">
            <a:avLst/>
          </a:prstGeom>
          <a:noFill/>
        </p:spPr>
        <p:txBody>
          <a:bodyPr wrap="none" rtlCol="0">
            <a:spAutoFit/>
          </a:bodyPr>
          <a:lstStyle/>
          <a:p>
            <a:r>
              <a:rPr lang="en-US" dirty="0"/>
              <a:t>By Kevin Angotti </a:t>
            </a:r>
          </a:p>
        </p:txBody>
      </p:sp>
    </p:spTree>
    <p:extLst>
      <p:ext uri="{BB962C8B-B14F-4D97-AF65-F5344CB8AC3E}">
        <p14:creationId xmlns:p14="http://schemas.microsoft.com/office/powerpoint/2010/main" val="40347776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8F32B71-D044-468B-8269-A91DAC28CE19}"/>
              </a:ext>
            </a:extLst>
          </p:cNvPr>
          <p:cNvSpPr>
            <a:spLocks noGrp="1"/>
          </p:cNvSpPr>
          <p:nvPr>
            <p:ph type="title"/>
          </p:nvPr>
        </p:nvSpPr>
        <p:spPr>
          <a:xfrm>
            <a:off x="6482156" y="713232"/>
            <a:ext cx="4874692" cy="1197864"/>
          </a:xfrm>
        </p:spPr>
        <p:txBody>
          <a:bodyPr>
            <a:normAutofit/>
          </a:bodyPr>
          <a:lstStyle/>
          <a:p>
            <a:r>
              <a:rPr lang="en-US" sz="4100"/>
              <a:t>Modeling Continued:</a:t>
            </a:r>
          </a:p>
        </p:txBody>
      </p:sp>
      <p:pic>
        <p:nvPicPr>
          <p:cNvPr id="5" name="Picture 4" descr="Timeline&#10;&#10;Description automatically generated">
            <a:extLst>
              <a:ext uri="{FF2B5EF4-FFF2-40B4-BE49-F238E27FC236}">
                <a16:creationId xmlns:a16="http://schemas.microsoft.com/office/drawing/2014/main" id="{D5FCF2AB-07F1-4F7F-B9EC-A1046007902E}"/>
              </a:ext>
            </a:extLst>
          </p:cNvPr>
          <p:cNvPicPr>
            <a:picLocks noChangeAspect="1"/>
          </p:cNvPicPr>
          <p:nvPr/>
        </p:nvPicPr>
        <p:blipFill>
          <a:blip r:embed="rId2"/>
          <a:stretch>
            <a:fillRect/>
          </a:stretch>
        </p:blipFill>
        <p:spPr>
          <a:xfrm>
            <a:off x="552628" y="1031558"/>
            <a:ext cx="4945964" cy="4822315"/>
          </a:xfrm>
          <a:prstGeom prst="rect">
            <a:avLst/>
          </a:prstGeom>
        </p:spPr>
      </p:pic>
      <p:cxnSp>
        <p:nvCxnSpPr>
          <p:cNvPr id="8"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16396"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7D589D-9E1C-4260-8E9A-A965C196B135}"/>
              </a:ext>
            </a:extLst>
          </p:cNvPr>
          <p:cNvSpPr>
            <a:spLocks noGrp="1"/>
          </p:cNvSpPr>
          <p:nvPr>
            <p:ph idx="1"/>
          </p:nvPr>
        </p:nvSpPr>
        <p:spPr>
          <a:xfrm>
            <a:off x="6482156" y="2048256"/>
            <a:ext cx="4874692" cy="4123944"/>
          </a:xfrm>
        </p:spPr>
        <p:txBody>
          <a:bodyPr anchor="t">
            <a:normAutofit/>
          </a:bodyPr>
          <a:lstStyle/>
          <a:p>
            <a:r>
              <a:rPr lang="en-US" sz="1500" dirty="0"/>
              <a:t>Before moving into prediction of draft pick positioning and its change, I want to add in the other two models. I ran. A random forest and decision tree were added in to go along with the OLS prediction model.</a:t>
            </a:r>
          </a:p>
          <a:p>
            <a:r>
              <a:rPr lang="en-US" sz="1500" dirty="0"/>
              <a:t>The random forest shows that the dataset in general  was significant by returning an accuracy of .71%.</a:t>
            </a:r>
          </a:p>
          <a:p>
            <a:r>
              <a:rPr lang="en-US" sz="1500" dirty="0"/>
              <a:t>This helped me determine if a decision tree could provide the project more information. </a:t>
            </a:r>
          </a:p>
          <a:p>
            <a:r>
              <a:rPr lang="en-US" sz="1500" dirty="0"/>
              <a:t>The decision tree takes the variable Pick as the root node and helps narrow down the number of samples from the dataset that meet the required target information.</a:t>
            </a:r>
          </a:p>
          <a:p>
            <a:r>
              <a:rPr lang="en-US" sz="1500" dirty="0"/>
              <a:t>Looking for players lower than Pick 140 and above 73 the tree would filter down to the bottom, or the second leaf from the left with its 1,093 samples out of the 6000 players measured and provides a Gini of .93. This could help teams narrow down value in a range of predicted Picks to analyze further. </a:t>
            </a:r>
          </a:p>
        </p:txBody>
      </p:sp>
    </p:spTree>
    <p:extLst>
      <p:ext uri="{BB962C8B-B14F-4D97-AF65-F5344CB8AC3E}">
        <p14:creationId xmlns:p14="http://schemas.microsoft.com/office/powerpoint/2010/main" val="27327559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72446-62FE-41B0-9DF6-7FB249255337}"/>
              </a:ext>
            </a:extLst>
          </p:cNvPr>
          <p:cNvSpPr>
            <a:spLocks noGrp="1"/>
          </p:cNvSpPr>
          <p:nvPr>
            <p:ph type="title"/>
          </p:nvPr>
        </p:nvSpPr>
        <p:spPr>
          <a:xfrm>
            <a:off x="838200" y="585216"/>
            <a:ext cx="10515600" cy="1325563"/>
          </a:xfrm>
        </p:spPr>
        <p:txBody>
          <a:bodyPr>
            <a:normAutofit/>
          </a:bodyPr>
          <a:lstStyle/>
          <a:p>
            <a:r>
              <a:rPr lang="en-US">
                <a:solidFill>
                  <a:schemeClr val="bg1"/>
                </a:solidFill>
              </a:rPr>
              <a:t>Discussion:</a:t>
            </a:r>
          </a:p>
        </p:txBody>
      </p:sp>
      <p:pic>
        <p:nvPicPr>
          <p:cNvPr id="5" name="Content Placeholder 4" descr="Chart, line chart&#10;&#10;Description automatically generated">
            <a:extLst>
              <a:ext uri="{FF2B5EF4-FFF2-40B4-BE49-F238E27FC236}">
                <a16:creationId xmlns:a16="http://schemas.microsoft.com/office/drawing/2014/main" id="{CA804227-2D52-4BBD-8577-707B13DE36F6}"/>
              </a:ext>
            </a:extLst>
          </p:cNvPr>
          <p:cNvPicPr>
            <a:picLocks noChangeAspect="1"/>
          </p:cNvPicPr>
          <p:nvPr/>
        </p:nvPicPr>
        <p:blipFill rotWithShape="1">
          <a:blip r:embed="rId3"/>
          <a:srcRect t="941" r="3" b="3"/>
          <a:stretch/>
        </p:blipFill>
        <p:spPr>
          <a:xfrm>
            <a:off x="841247" y="2148839"/>
            <a:ext cx="10808207" cy="4709160"/>
          </a:xfrm>
          <a:prstGeom prst="rect">
            <a:avLst/>
          </a:prstGeom>
        </p:spPr>
      </p:pic>
    </p:spTree>
    <p:extLst>
      <p:ext uri="{BB962C8B-B14F-4D97-AF65-F5344CB8AC3E}">
        <p14:creationId xmlns:p14="http://schemas.microsoft.com/office/powerpoint/2010/main" val="40409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71B9-CD3F-48CA-A5FE-70F2F9410A34}"/>
              </a:ext>
            </a:extLst>
          </p:cNvPr>
          <p:cNvSpPr>
            <a:spLocks noGrp="1"/>
          </p:cNvSpPr>
          <p:nvPr>
            <p:ph type="title"/>
          </p:nvPr>
        </p:nvSpPr>
        <p:spPr>
          <a:xfrm>
            <a:off x="396473" y="-52353"/>
            <a:ext cx="5439071" cy="1325563"/>
          </a:xfrm>
        </p:spPr>
        <p:txBody>
          <a:bodyPr/>
          <a:lstStyle/>
          <a:p>
            <a:r>
              <a:rPr lang="en-US" dirty="0"/>
              <a:t>Discussion Continued :</a:t>
            </a:r>
          </a:p>
        </p:txBody>
      </p:sp>
      <p:pic>
        <p:nvPicPr>
          <p:cNvPr id="7" name="Picture 6" descr="A picture containing shape&#10;&#10;Description automatically generated">
            <a:extLst>
              <a:ext uri="{FF2B5EF4-FFF2-40B4-BE49-F238E27FC236}">
                <a16:creationId xmlns:a16="http://schemas.microsoft.com/office/drawing/2014/main" id="{27A0467B-5AE9-4091-ACDD-2C019047AB23}"/>
              </a:ext>
            </a:extLst>
          </p:cNvPr>
          <p:cNvPicPr>
            <a:picLocks noChangeAspect="1"/>
          </p:cNvPicPr>
          <p:nvPr/>
        </p:nvPicPr>
        <p:blipFill>
          <a:blip r:embed="rId3"/>
          <a:stretch>
            <a:fillRect/>
          </a:stretch>
        </p:blipFill>
        <p:spPr>
          <a:xfrm>
            <a:off x="396472" y="1304983"/>
            <a:ext cx="2402715" cy="1754863"/>
          </a:xfrm>
          <a:prstGeom prst="rect">
            <a:avLst/>
          </a:prstGeom>
        </p:spPr>
      </p:pic>
      <p:pic>
        <p:nvPicPr>
          <p:cNvPr id="9" name="Picture 8" descr="Shape&#10;&#10;Description automatically generated">
            <a:extLst>
              <a:ext uri="{FF2B5EF4-FFF2-40B4-BE49-F238E27FC236}">
                <a16:creationId xmlns:a16="http://schemas.microsoft.com/office/drawing/2014/main" id="{035E5D14-E976-4F10-A234-98BD323E0766}"/>
              </a:ext>
            </a:extLst>
          </p:cNvPr>
          <p:cNvPicPr>
            <a:picLocks noChangeAspect="1"/>
          </p:cNvPicPr>
          <p:nvPr/>
        </p:nvPicPr>
        <p:blipFill>
          <a:blip r:embed="rId4"/>
          <a:stretch>
            <a:fillRect/>
          </a:stretch>
        </p:blipFill>
        <p:spPr>
          <a:xfrm>
            <a:off x="3028401" y="1336562"/>
            <a:ext cx="2402715" cy="1723284"/>
          </a:xfrm>
          <a:prstGeom prst="rect">
            <a:avLst/>
          </a:prstGeom>
        </p:spPr>
      </p:pic>
      <p:pic>
        <p:nvPicPr>
          <p:cNvPr id="11" name="Picture 10" descr="Chart, radar chart&#10;&#10;Description automatically generated">
            <a:extLst>
              <a:ext uri="{FF2B5EF4-FFF2-40B4-BE49-F238E27FC236}">
                <a16:creationId xmlns:a16="http://schemas.microsoft.com/office/drawing/2014/main" id="{E0157E4A-0BE4-4B2B-A772-AADBF47EAB6D}"/>
              </a:ext>
            </a:extLst>
          </p:cNvPr>
          <p:cNvPicPr>
            <a:picLocks noChangeAspect="1"/>
          </p:cNvPicPr>
          <p:nvPr/>
        </p:nvPicPr>
        <p:blipFill>
          <a:blip r:embed="rId5"/>
          <a:stretch>
            <a:fillRect/>
          </a:stretch>
        </p:blipFill>
        <p:spPr>
          <a:xfrm>
            <a:off x="308866" y="3167985"/>
            <a:ext cx="2402715" cy="1737712"/>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19D048E4-974D-4642-92AA-263367CEEFE5}"/>
              </a:ext>
            </a:extLst>
          </p:cNvPr>
          <p:cNvPicPr>
            <a:picLocks noChangeAspect="1"/>
          </p:cNvPicPr>
          <p:nvPr/>
        </p:nvPicPr>
        <p:blipFill>
          <a:blip r:embed="rId6"/>
          <a:stretch>
            <a:fillRect/>
          </a:stretch>
        </p:blipFill>
        <p:spPr>
          <a:xfrm>
            <a:off x="3028402" y="3167985"/>
            <a:ext cx="2402714" cy="1723284"/>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2DD5259C-19E7-44F2-BB98-4FF8115E39C4}"/>
              </a:ext>
            </a:extLst>
          </p:cNvPr>
          <p:cNvPicPr>
            <a:picLocks noChangeAspect="1"/>
          </p:cNvPicPr>
          <p:nvPr/>
        </p:nvPicPr>
        <p:blipFill>
          <a:blip r:embed="rId7"/>
          <a:stretch>
            <a:fillRect/>
          </a:stretch>
        </p:blipFill>
        <p:spPr>
          <a:xfrm>
            <a:off x="5798188" y="42818"/>
            <a:ext cx="3000942" cy="2191788"/>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C6BE388-8D44-42E7-A73B-636A7DD873FF}"/>
              </a:ext>
            </a:extLst>
          </p:cNvPr>
          <p:cNvPicPr>
            <a:picLocks noChangeAspect="1"/>
          </p:cNvPicPr>
          <p:nvPr/>
        </p:nvPicPr>
        <p:blipFill>
          <a:blip r:embed="rId8"/>
          <a:stretch>
            <a:fillRect/>
          </a:stretch>
        </p:blipFill>
        <p:spPr>
          <a:xfrm>
            <a:off x="8836486" y="0"/>
            <a:ext cx="3231179" cy="2198204"/>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91D246A1-A706-4A59-A411-B27E89998E74}"/>
              </a:ext>
            </a:extLst>
          </p:cNvPr>
          <p:cNvPicPr>
            <a:picLocks noChangeAspect="1"/>
          </p:cNvPicPr>
          <p:nvPr/>
        </p:nvPicPr>
        <p:blipFill>
          <a:blip r:embed="rId9"/>
          <a:stretch>
            <a:fillRect/>
          </a:stretch>
        </p:blipFill>
        <p:spPr>
          <a:xfrm>
            <a:off x="5835544" y="2188045"/>
            <a:ext cx="3000942" cy="2191788"/>
          </a:xfrm>
          <a:prstGeom prst="rect">
            <a:avLst/>
          </a:prstGeom>
        </p:spPr>
      </p:pic>
      <p:pic>
        <p:nvPicPr>
          <p:cNvPr id="21" name="Picture 20" descr="Icon&#10;&#10;Description automatically generated">
            <a:extLst>
              <a:ext uri="{FF2B5EF4-FFF2-40B4-BE49-F238E27FC236}">
                <a16:creationId xmlns:a16="http://schemas.microsoft.com/office/drawing/2014/main" id="{2F5BB157-6A10-498F-9F4C-CDC83FE93C44}"/>
              </a:ext>
            </a:extLst>
          </p:cNvPr>
          <p:cNvPicPr>
            <a:picLocks noChangeAspect="1"/>
          </p:cNvPicPr>
          <p:nvPr/>
        </p:nvPicPr>
        <p:blipFill>
          <a:blip r:embed="rId10"/>
          <a:stretch>
            <a:fillRect/>
          </a:stretch>
        </p:blipFill>
        <p:spPr>
          <a:xfrm>
            <a:off x="8845932" y="2186341"/>
            <a:ext cx="3221733" cy="2310703"/>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CE3249C2-B521-47AC-95BC-0199AF916A42}"/>
              </a:ext>
            </a:extLst>
          </p:cNvPr>
          <p:cNvPicPr>
            <a:picLocks noChangeAspect="1"/>
          </p:cNvPicPr>
          <p:nvPr/>
        </p:nvPicPr>
        <p:blipFill>
          <a:blip r:embed="rId11"/>
          <a:stretch>
            <a:fillRect/>
          </a:stretch>
        </p:blipFill>
        <p:spPr>
          <a:xfrm>
            <a:off x="270307" y="4902582"/>
            <a:ext cx="2548389" cy="1861258"/>
          </a:xfrm>
          <a:prstGeom prst="rect">
            <a:avLst/>
          </a:prstGeom>
        </p:spPr>
      </p:pic>
      <p:pic>
        <p:nvPicPr>
          <p:cNvPr id="25" name="Picture 24" descr="A picture containing chart&#10;&#10;Description automatically generated">
            <a:extLst>
              <a:ext uri="{FF2B5EF4-FFF2-40B4-BE49-F238E27FC236}">
                <a16:creationId xmlns:a16="http://schemas.microsoft.com/office/drawing/2014/main" id="{15444AB2-DD8E-4ABE-8836-3055B3F268C4}"/>
              </a:ext>
            </a:extLst>
          </p:cNvPr>
          <p:cNvPicPr>
            <a:picLocks noChangeAspect="1"/>
          </p:cNvPicPr>
          <p:nvPr/>
        </p:nvPicPr>
        <p:blipFill>
          <a:blip r:embed="rId12"/>
          <a:stretch>
            <a:fillRect/>
          </a:stretch>
        </p:blipFill>
        <p:spPr>
          <a:xfrm>
            <a:off x="2865498" y="4902582"/>
            <a:ext cx="2627590" cy="1884569"/>
          </a:xfrm>
          <a:prstGeom prst="rect">
            <a:avLst/>
          </a:prstGeom>
        </p:spPr>
      </p:pic>
      <p:pic>
        <p:nvPicPr>
          <p:cNvPr id="27" name="Picture 26" descr="Chart&#10;&#10;Description automatically generated">
            <a:extLst>
              <a:ext uri="{FF2B5EF4-FFF2-40B4-BE49-F238E27FC236}">
                <a16:creationId xmlns:a16="http://schemas.microsoft.com/office/drawing/2014/main" id="{68F03217-CAF4-4E3C-B698-6733730B5494}"/>
              </a:ext>
            </a:extLst>
          </p:cNvPr>
          <p:cNvPicPr>
            <a:picLocks noChangeAspect="1"/>
          </p:cNvPicPr>
          <p:nvPr/>
        </p:nvPicPr>
        <p:blipFill>
          <a:blip r:embed="rId13"/>
          <a:stretch>
            <a:fillRect/>
          </a:stretch>
        </p:blipFill>
        <p:spPr>
          <a:xfrm>
            <a:off x="5868424" y="4508712"/>
            <a:ext cx="2977508" cy="2174673"/>
          </a:xfrm>
          <a:prstGeom prst="rect">
            <a:avLst/>
          </a:prstGeom>
        </p:spPr>
      </p:pic>
      <p:pic>
        <p:nvPicPr>
          <p:cNvPr id="29" name="Picture 28" descr="Chart&#10;&#10;Description automatically generated">
            <a:extLst>
              <a:ext uri="{FF2B5EF4-FFF2-40B4-BE49-F238E27FC236}">
                <a16:creationId xmlns:a16="http://schemas.microsoft.com/office/drawing/2014/main" id="{331E4A82-ABCF-4E34-B146-4CF1E2DDC12F}"/>
              </a:ext>
            </a:extLst>
          </p:cNvPr>
          <p:cNvPicPr>
            <a:picLocks noChangeAspect="1"/>
          </p:cNvPicPr>
          <p:nvPr/>
        </p:nvPicPr>
        <p:blipFill>
          <a:blip r:embed="rId14"/>
          <a:stretch>
            <a:fillRect/>
          </a:stretch>
        </p:blipFill>
        <p:spPr>
          <a:xfrm>
            <a:off x="9104079" y="4557831"/>
            <a:ext cx="2963586" cy="2125554"/>
          </a:xfrm>
          <a:prstGeom prst="rect">
            <a:avLst/>
          </a:prstGeom>
        </p:spPr>
      </p:pic>
    </p:spTree>
    <p:extLst>
      <p:ext uri="{BB962C8B-B14F-4D97-AF65-F5344CB8AC3E}">
        <p14:creationId xmlns:p14="http://schemas.microsoft.com/office/powerpoint/2010/main" val="181062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4A5407F-DC37-412D-8AF3-069412012A2C}"/>
              </a:ext>
            </a:extLst>
          </p:cNvPr>
          <p:cNvSpPr>
            <a:spLocks noGrp="1"/>
          </p:cNvSpPr>
          <p:nvPr>
            <p:ph type="title"/>
          </p:nvPr>
        </p:nvSpPr>
        <p:spPr>
          <a:xfrm>
            <a:off x="841248" y="475488"/>
            <a:ext cx="10515600" cy="1197864"/>
          </a:xfrm>
        </p:spPr>
        <p:txBody>
          <a:bodyPr vert="horz" lIns="91440" tIns="45720" rIns="91440" bIns="45720" rtlCol="0" anchor="ctr">
            <a:normAutofit/>
          </a:bodyPr>
          <a:lstStyle/>
          <a:p>
            <a:r>
              <a:rPr lang="en-US" kern="1200">
                <a:solidFill>
                  <a:schemeClr val="tx1"/>
                </a:solidFill>
                <a:latin typeface="+mj-lt"/>
                <a:ea typeface="+mj-ea"/>
                <a:cs typeface="+mj-cs"/>
              </a:rPr>
              <a:t>Discussion Continued:</a:t>
            </a:r>
          </a:p>
        </p:txBody>
      </p:sp>
      <p:cxnSp>
        <p:nvCxnSpPr>
          <p:cNvPr id="17" name="Straight Connector 1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screenshot of a menu&#10;&#10;Description automatically generated with medium confidence">
            <a:extLst>
              <a:ext uri="{FF2B5EF4-FFF2-40B4-BE49-F238E27FC236}">
                <a16:creationId xmlns:a16="http://schemas.microsoft.com/office/drawing/2014/main" id="{F204EE7B-CACC-4E2C-BA9D-41A6CF764F54}"/>
              </a:ext>
            </a:extLst>
          </p:cNvPr>
          <p:cNvPicPr>
            <a:picLocks noGrp="1" noChangeAspect="1"/>
          </p:cNvPicPr>
          <p:nvPr>
            <p:ph idx="1"/>
          </p:nvPr>
        </p:nvPicPr>
        <p:blipFill>
          <a:blip r:embed="rId3"/>
          <a:stretch>
            <a:fillRect/>
          </a:stretch>
        </p:blipFill>
        <p:spPr>
          <a:xfrm>
            <a:off x="950977" y="1499616"/>
            <a:ext cx="4439409" cy="5278019"/>
          </a:xfrm>
          <a:prstGeom prst="rect">
            <a:avLst/>
          </a:prstGeom>
        </p:spPr>
      </p:pic>
      <p:sp>
        <p:nvSpPr>
          <p:cNvPr id="6" name="TextBox 5">
            <a:extLst>
              <a:ext uri="{FF2B5EF4-FFF2-40B4-BE49-F238E27FC236}">
                <a16:creationId xmlns:a16="http://schemas.microsoft.com/office/drawing/2014/main" id="{E54A013E-B170-43FF-B32A-4D642E0B2957}"/>
              </a:ext>
            </a:extLst>
          </p:cNvPr>
          <p:cNvSpPr txBox="1"/>
          <p:nvPr/>
        </p:nvSpPr>
        <p:spPr>
          <a:xfrm>
            <a:off x="6361175" y="1418056"/>
            <a:ext cx="4879848" cy="5278019"/>
          </a:xfrm>
          <a:prstGeom prst="rect">
            <a:avLst/>
          </a:prstGeom>
        </p:spPr>
        <p:txBody>
          <a:bodyPr vert="horz" lIns="91440" tIns="45720" rIns="91440" bIns="45720" rtlCol="0" anchor="t">
            <a:normAutofit fontScale="92500" lnSpcReduction="10000"/>
          </a:bodyPr>
          <a:lstStyle/>
          <a:p>
            <a:pPr marL="285750" indent="-228600">
              <a:lnSpc>
                <a:spcPct val="90000"/>
              </a:lnSpc>
              <a:spcAft>
                <a:spcPts val="600"/>
              </a:spcAft>
              <a:buFont typeface="Arial" panose="020B0604020202020204" pitchFamily="34" charset="0"/>
              <a:buChar char="•"/>
            </a:pPr>
            <a:r>
              <a:rPr lang="en-US" dirty="0"/>
              <a:t>Most statistics regarding a mock draft or prediction to where a player will be drafted revolve around college statistics and the combine results.</a:t>
            </a:r>
          </a:p>
          <a:p>
            <a:pPr marL="285750" indent="-228600">
              <a:lnSpc>
                <a:spcPct val="90000"/>
              </a:lnSpc>
              <a:spcAft>
                <a:spcPts val="600"/>
              </a:spcAft>
              <a:buFont typeface="Arial" panose="020B0604020202020204" pitchFamily="34" charset="0"/>
              <a:buChar char="•"/>
            </a:pPr>
            <a:r>
              <a:rPr lang="en-US" dirty="0"/>
              <a:t>The model I created takes this information and compares it to players from previous drafts to get a more detailed prediction. </a:t>
            </a:r>
          </a:p>
          <a:p>
            <a:pPr marL="285750" indent="-228600">
              <a:lnSpc>
                <a:spcPct val="90000"/>
              </a:lnSpc>
              <a:spcAft>
                <a:spcPts val="600"/>
              </a:spcAft>
              <a:buFont typeface="Arial" panose="020B0604020202020204" pitchFamily="34" charset="0"/>
              <a:buChar char="•"/>
            </a:pPr>
            <a:r>
              <a:rPr lang="en-US" dirty="0"/>
              <a:t>To the left you have one of the 2013 mock draft results for the first round. </a:t>
            </a:r>
          </a:p>
          <a:p>
            <a:pPr marL="285750" indent="-228600">
              <a:lnSpc>
                <a:spcPct val="90000"/>
              </a:lnSpc>
              <a:spcAft>
                <a:spcPts val="600"/>
              </a:spcAft>
              <a:buFont typeface="Arial" panose="020B0604020202020204" pitchFamily="34" charset="0"/>
              <a:buChar char="•"/>
            </a:pPr>
            <a:r>
              <a:rPr lang="en-US" dirty="0"/>
              <a:t>Cordarrelle Patterson was projected to go round 1 pick 27 to Houston, though he has had a talented career as a returner; he has not been the receiver that most would have expected. He was drafted round 1 pick 29, had teams used the model created for this project  Patterson would have been projected as the 96</a:t>
            </a:r>
            <a:r>
              <a:rPr lang="en-US" baseline="30000" dirty="0"/>
              <a:t>th</a:t>
            </a:r>
            <a:r>
              <a:rPr lang="en-US" dirty="0"/>
              <a:t> pick which would have put him somewhere in the id 3</a:t>
            </a:r>
            <a:r>
              <a:rPr lang="en-US" baseline="30000" dirty="0"/>
              <a:t>rd </a:t>
            </a:r>
            <a:r>
              <a:rPr lang="en-US" dirty="0"/>
              <a:t>round. </a:t>
            </a:r>
          </a:p>
          <a:p>
            <a:pPr marL="285750" indent="-228600">
              <a:lnSpc>
                <a:spcPct val="90000"/>
              </a:lnSpc>
              <a:spcAft>
                <a:spcPts val="600"/>
              </a:spcAft>
              <a:buFont typeface="Arial" panose="020B0604020202020204" pitchFamily="34" charset="0"/>
              <a:buChar char="•"/>
            </a:pPr>
            <a:r>
              <a:rPr lang="en-US" dirty="0"/>
              <a:t>Anther notable player Tom Brady, arguably one of the winningest quarterbacks of all time was drafted round 6 pick 199. this model would have put him in round 5 pick 162. </a:t>
            </a:r>
          </a:p>
          <a:p>
            <a:pPr marL="285750" indent="-228600">
              <a:lnSpc>
                <a:spcPct val="90000"/>
              </a:lnSpc>
              <a:spcAft>
                <a:spcPts val="600"/>
              </a:spcAft>
              <a:buFont typeface="Arial" panose="020B0604020202020204" pitchFamily="34" charset="0"/>
              <a:buChar char="•"/>
            </a:pPr>
            <a:endParaRPr lang="en-US" sz="1200" dirty="0"/>
          </a:p>
          <a:p>
            <a:pPr marL="285750" indent="-228600">
              <a:lnSpc>
                <a:spcPct val="90000"/>
              </a:lnSpc>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36077433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DD94C3-314E-4103-B263-5A6D6E595336}"/>
              </a:ext>
            </a:extLst>
          </p:cNvPr>
          <p:cNvSpPr>
            <a:spLocks noGrp="1"/>
          </p:cNvSpPr>
          <p:nvPr>
            <p:ph type="title"/>
          </p:nvPr>
        </p:nvSpPr>
        <p:spPr>
          <a:xfrm>
            <a:off x="649270" y="4615840"/>
            <a:ext cx="3885141" cy="1526741"/>
          </a:xfrm>
        </p:spPr>
        <p:txBody>
          <a:bodyPr vert="horz" lIns="91440" tIns="45720" rIns="91440" bIns="45720" rtlCol="0">
            <a:normAutofit/>
          </a:bodyPr>
          <a:lstStyle/>
          <a:p>
            <a:pPr algn="r"/>
            <a:r>
              <a:rPr lang="en-US" sz="3000" kern="1200">
                <a:solidFill>
                  <a:schemeClr val="bg1"/>
                </a:solidFill>
                <a:latin typeface="+mj-lt"/>
                <a:ea typeface="+mj-ea"/>
                <a:cs typeface="+mj-cs"/>
              </a:rPr>
              <a:t> Discussion Continued:</a:t>
            </a:r>
          </a:p>
        </p:txBody>
      </p:sp>
      <p:cxnSp>
        <p:nvCxnSpPr>
          <p:cNvPr id="47" name="Straight Connector 4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Chart&#10;&#10;Description automatically generated">
            <a:extLst>
              <a:ext uri="{FF2B5EF4-FFF2-40B4-BE49-F238E27FC236}">
                <a16:creationId xmlns:a16="http://schemas.microsoft.com/office/drawing/2014/main" id="{2C5C9491-2DD3-4CAA-A84E-8150610D1A7E}"/>
              </a:ext>
            </a:extLst>
          </p:cNvPr>
          <p:cNvPicPr>
            <a:picLocks noGrp="1" noChangeAspect="1"/>
          </p:cNvPicPr>
          <p:nvPr>
            <p:ph idx="1"/>
          </p:nvPr>
        </p:nvPicPr>
        <p:blipFill>
          <a:blip r:embed="rId3"/>
          <a:stretch>
            <a:fillRect/>
          </a:stretch>
        </p:blipFill>
        <p:spPr>
          <a:xfrm>
            <a:off x="262819" y="139699"/>
            <a:ext cx="6052255" cy="4231517"/>
          </a:xfrm>
        </p:spPr>
      </p:pic>
      <p:pic>
        <p:nvPicPr>
          <p:cNvPr id="17" name="Picture 16" descr="Chart, bar chart&#10;&#10;Description automatically generated">
            <a:extLst>
              <a:ext uri="{FF2B5EF4-FFF2-40B4-BE49-F238E27FC236}">
                <a16:creationId xmlns:a16="http://schemas.microsoft.com/office/drawing/2014/main" id="{09D52C54-8FFF-4E43-8B2F-81583BEC9AD0}"/>
              </a:ext>
            </a:extLst>
          </p:cNvPr>
          <p:cNvPicPr>
            <a:picLocks noChangeAspect="1"/>
          </p:cNvPicPr>
          <p:nvPr/>
        </p:nvPicPr>
        <p:blipFill>
          <a:blip r:embed="rId4"/>
          <a:stretch>
            <a:fillRect/>
          </a:stretch>
        </p:blipFill>
        <p:spPr>
          <a:xfrm>
            <a:off x="6315074" y="209551"/>
            <a:ext cx="5517027" cy="4161666"/>
          </a:xfrm>
          <a:prstGeom prst="rect">
            <a:avLst/>
          </a:prstGeom>
        </p:spPr>
      </p:pic>
    </p:spTree>
    <p:extLst>
      <p:ext uri="{BB962C8B-B14F-4D97-AF65-F5344CB8AC3E}">
        <p14:creationId xmlns:p14="http://schemas.microsoft.com/office/powerpoint/2010/main" val="212438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2218D-F7D4-4981-BF3B-0DE2FA09FE56}"/>
              </a:ext>
            </a:extLst>
          </p:cNvPr>
          <p:cNvSpPr>
            <a:spLocks noGrp="1"/>
          </p:cNvSpPr>
          <p:nvPr>
            <p:ph type="title"/>
          </p:nvPr>
        </p:nvSpPr>
        <p:spPr>
          <a:xfrm>
            <a:off x="841247" y="474146"/>
            <a:ext cx="10515593" cy="1197864"/>
          </a:xfrm>
        </p:spPr>
        <p:txBody>
          <a:bodyPr vert="horz" lIns="91440" tIns="45720" rIns="91440" bIns="45720" rtlCol="0" anchor="ctr">
            <a:normAutofit/>
          </a:bodyPr>
          <a:lstStyle/>
          <a:p>
            <a:r>
              <a:rPr lang="en-US" dirty="0"/>
              <a:t>Conclusion:</a:t>
            </a:r>
          </a:p>
        </p:txBody>
      </p:sp>
      <p:sp>
        <p:nvSpPr>
          <p:cNvPr id="13" name="!!Line">
            <a:extLst>
              <a:ext uri="{FF2B5EF4-FFF2-40B4-BE49-F238E27FC236}">
                <a16:creationId xmlns:a16="http://schemas.microsoft.com/office/drawing/2014/main" id="{B0161EF8-C8C6-4F2A-9D5C-49BD28A2B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7E70B2E5-7915-467E-95F5-156B30DBA0C8}"/>
              </a:ext>
            </a:extLst>
          </p:cNvPr>
          <p:cNvPicPr>
            <a:picLocks noGrp="1" noChangeAspect="1"/>
          </p:cNvPicPr>
          <p:nvPr>
            <p:ph idx="1"/>
          </p:nvPr>
        </p:nvPicPr>
        <p:blipFill rotWithShape="1">
          <a:blip r:embed="rId3"/>
          <a:srcRect l="540" r="1" b="1"/>
          <a:stretch/>
        </p:blipFill>
        <p:spPr>
          <a:xfrm>
            <a:off x="835153" y="2002117"/>
            <a:ext cx="6215794" cy="4171569"/>
          </a:xfrm>
          <a:prstGeom prst="rect">
            <a:avLst/>
          </a:prstGeom>
        </p:spPr>
      </p:pic>
      <p:sp>
        <p:nvSpPr>
          <p:cNvPr id="6" name="TextBox 5">
            <a:extLst>
              <a:ext uri="{FF2B5EF4-FFF2-40B4-BE49-F238E27FC236}">
                <a16:creationId xmlns:a16="http://schemas.microsoft.com/office/drawing/2014/main" id="{88595961-0EA5-4CDD-BCF3-FB75CC20E7DC}"/>
              </a:ext>
            </a:extLst>
          </p:cNvPr>
          <p:cNvSpPr txBox="1"/>
          <p:nvPr/>
        </p:nvSpPr>
        <p:spPr>
          <a:xfrm>
            <a:off x="7533314" y="1999578"/>
            <a:ext cx="3823525" cy="4171568"/>
          </a:xfrm>
          <a:prstGeom prst="rect">
            <a:avLst/>
          </a:prstGeom>
        </p:spPr>
        <p:txBody>
          <a:bodyPr vert="horz" lIns="91440" tIns="45720" rIns="91440" bIns="45720" rtlCol="0" anchor="ctr">
            <a:normAutofit fontScale="85000" lnSpcReduction="20000"/>
          </a:bodyPr>
          <a:lstStyle/>
          <a:p>
            <a:pPr marL="285750" indent="-228600">
              <a:lnSpc>
                <a:spcPct val="90000"/>
              </a:lnSpc>
              <a:spcAft>
                <a:spcPts val="600"/>
              </a:spcAft>
              <a:buFont typeface="Arial" panose="020B0604020202020204" pitchFamily="34" charset="0"/>
              <a:buChar char="•"/>
            </a:pPr>
            <a:r>
              <a:rPr lang="en-US" sz="2000" dirty="0"/>
              <a:t>All three of the project goals were achieved. A players AV or the pick location was successfully predicted, Height, Weight, Shuttle, and Cone were the most notable measurements that could be used for prediction; and the positions that had the highest change from modeling were LB and OT.</a:t>
            </a:r>
          </a:p>
          <a:p>
            <a:pPr marL="285750" indent="-228600">
              <a:lnSpc>
                <a:spcPct val="90000"/>
              </a:lnSpc>
              <a:spcAft>
                <a:spcPts val="600"/>
              </a:spcAft>
              <a:buFont typeface="Arial" panose="020B0604020202020204" pitchFamily="34" charset="0"/>
              <a:buChar char="•"/>
            </a:pPr>
            <a:r>
              <a:rPr lang="en-US" sz="2000" dirty="0"/>
              <a:t>Looking ahead I plan to integrate these predictions into a tool that teams could use for future draft analysis. </a:t>
            </a:r>
          </a:p>
          <a:p>
            <a:pPr marL="285750" indent="-228600">
              <a:lnSpc>
                <a:spcPct val="90000"/>
              </a:lnSpc>
              <a:spcAft>
                <a:spcPts val="600"/>
              </a:spcAft>
              <a:buFont typeface="Arial" panose="020B0604020202020204" pitchFamily="34" charset="0"/>
              <a:buChar char="•"/>
            </a:pPr>
            <a:r>
              <a:rPr lang="en-US" sz="2000" dirty="0"/>
              <a:t>Outside of profession teams, individual players may find the tool useful for measurement, this could help focus where improvement is needed to raise their draft positioning. </a:t>
            </a:r>
          </a:p>
        </p:txBody>
      </p:sp>
    </p:spTree>
    <p:extLst>
      <p:ext uri="{BB962C8B-B14F-4D97-AF65-F5344CB8AC3E}">
        <p14:creationId xmlns:p14="http://schemas.microsoft.com/office/powerpoint/2010/main" val="16405650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4739-459D-4599-8283-C65D6E1A5EBB}"/>
              </a:ext>
            </a:extLst>
          </p:cNvPr>
          <p:cNvSpPr>
            <a:spLocks noGrp="1"/>
          </p:cNvSpPr>
          <p:nvPr>
            <p:ph type="title"/>
          </p:nvPr>
        </p:nvSpPr>
        <p:spPr>
          <a:xfrm>
            <a:off x="800929" y="448762"/>
            <a:ext cx="5314536" cy="1325563"/>
          </a:xfrm>
        </p:spPr>
        <p:txBody>
          <a:bodyPr>
            <a:normAutofit/>
          </a:bodyPr>
          <a:lstStyle/>
          <a:p>
            <a:r>
              <a:rPr lang="en-US" dirty="0"/>
              <a:t>Introduction:</a:t>
            </a:r>
          </a:p>
        </p:txBody>
      </p:sp>
      <p:sp>
        <p:nvSpPr>
          <p:cNvPr id="9" name="Content Placeholder 8">
            <a:extLst>
              <a:ext uri="{FF2B5EF4-FFF2-40B4-BE49-F238E27FC236}">
                <a16:creationId xmlns:a16="http://schemas.microsoft.com/office/drawing/2014/main" id="{9A4CE3F5-144B-4E95-822E-EE4B05299F6F}"/>
              </a:ext>
            </a:extLst>
          </p:cNvPr>
          <p:cNvSpPr>
            <a:spLocks noGrp="1"/>
          </p:cNvSpPr>
          <p:nvPr>
            <p:ph idx="1"/>
          </p:nvPr>
        </p:nvSpPr>
        <p:spPr>
          <a:xfrm>
            <a:off x="800922" y="1859139"/>
            <a:ext cx="5314543" cy="4802918"/>
          </a:xfrm>
        </p:spPr>
        <p:txBody>
          <a:bodyPr anchor="t">
            <a:normAutofit/>
          </a:bodyPr>
          <a:lstStyle/>
          <a:p>
            <a:r>
              <a:rPr lang="en-US" sz="1800" dirty="0"/>
              <a:t>The NFL is one of the largest professional sports in the world.</a:t>
            </a:r>
          </a:p>
          <a:p>
            <a:r>
              <a:rPr lang="en-US" sz="1800" dirty="0"/>
              <a:t>According to most sport rankings like Stat Score which uses the Gallup Poll for its rankings; places American Football (NFL) as the most popular in the United States.  </a:t>
            </a:r>
          </a:p>
          <a:p>
            <a:r>
              <a:rPr lang="en-US" sz="1800" dirty="0"/>
              <a:t>Both in polling and Television Ratings the National Football Leagues (NFL) has been at that the top of the sports spectrum for quite some time.</a:t>
            </a:r>
          </a:p>
          <a:p>
            <a:r>
              <a:rPr lang="en-US" sz="1800" dirty="0"/>
              <a:t>According to a Gallup Poll, the NFL surpassed the MLB in the mid 1970’s as Americas most popular sport. Even though Baseball is still thought of as Americas greatest pastime.</a:t>
            </a:r>
          </a:p>
          <a:p>
            <a:r>
              <a:rPr lang="en-US" sz="1800" dirty="0"/>
              <a:t>The most direct way into the NFL is through the NFL Draft, and the path to the draft usually starts with the NFL combine. This Project looks to dive more into aspects of this process.</a:t>
            </a:r>
          </a:p>
          <a:p>
            <a:endParaRPr lang="en-US" sz="1800" dirty="0"/>
          </a:p>
        </p:txBody>
      </p:sp>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football game in progress&#10;&#10;Description automatically generated with low confidence">
            <a:extLst>
              <a:ext uri="{FF2B5EF4-FFF2-40B4-BE49-F238E27FC236}">
                <a16:creationId xmlns:a16="http://schemas.microsoft.com/office/drawing/2014/main" id="{2F7031DE-FB90-4FF9-AD10-3CF7347A403A}"/>
              </a:ext>
            </a:extLst>
          </p:cNvPr>
          <p:cNvPicPr>
            <a:picLocks noChangeAspect="1"/>
          </p:cNvPicPr>
          <p:nvPr/>
        </p:nvPicPr>
        <p:blipFill rotWithShape="1">
          <a:blip r:embed="rId2"/>
          <a:srcRect l="18917" r="17089"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8199234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CBA6-BC5E-4165-AE06-5208BB9A4E6F}"/>
              </a:ext>
            </a:extLst>
          </p:cNvPr>
          <p:cNvSpPr>
            <a:spLocks noGrp="1"/>
          </p:cNvSpPr>
          <p:nvPr>
            <p:ph type="title"/>
          </p:nvPr>
        </p:nvSpPr>
        <p:spPr>
          <a:xfrm>
            <a:off x="7528113" y="1570164"/>
            <a:ext cx="4087306" cy="1565979"/>
          </a:xfrm>
        </p:spPr>
        <p:txBody>
          <a:bodyPr vert="horz" lIns="91440" tIns="45720" rIns="91440" bIns="45720" rtlCol="0" anchor="b">
            <a:normAutofit fontScale="90000"/>
          </a:bodyPr>
          <a:lstStyle/>
          <a:p>
            <a:r>
              <a:rPr lang="en-US" sz="5400" dirty="0"/>
              <a:t>Research Questions: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blue and red sign&#10;&#10;Description automatically generated with medium confidence">
            <a:extLst>
              <a:ext uri="{FF2B5EF4-FFF2-40B4-BE49-F238E27FC236}">
                <a16:creationId xmlns:a16="http://schemas.microsoft.com/office/drawing/2014/main" id="{5C37F98B-C80F-4D39-B3DC-397ACAD637CC}"/>
              </a:ext>
            </a:extLst>
          </p:cNvPr>
          <p:cNvPicPr>
            <a:picLocks noGrp="1" noChangeAspect="1"/>
          </p:cNvPicPr>
          <p:nvPr>
            <p:ph idx="1"/>
          </p:nvPr>
        </p:nvPicPr>
        <p:blipFill rotWithShape="1">
          <a:blip r:embed="rId2"/>
          <a:srcRect l="14949" r="1997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1225730C-CA38-4FBF-B305-9C7FB6A403D7}"/>
              </a:ext>
            </a:extLst>
          </p:cNvPr>
          <p:cNvSpPr txBox="1"/>
          <p:nvPr/>
        </p:nvSpPr>
        <p:spPr>
          <a:xfrm>
            <a:off x="7028496" y="3574301"/>
            <a:ext cx="5086540" cy="206255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Can a player's AV (actual value) be changed by using predictive analytics?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variables contribute most to a prediction change?</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Position of AV (actual value) changes the most?</a:t>
            </a:r>
          </a:p>
        </p:txBody>
      </p:sp>
    </p:spTree>
    <p:extLst>
      <p:ext uri="{BB962C8B-B14F-4D97-AF65-F5344CB8AC3E}">
        <p14:creationId xmlns:p14="http://schemas.microsoft.com/office/powerpoint/2010/main" val="22902769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7AEF-5890-4C48-A685-D7E7C199D9CB}"/>
              </a:ext>
            </a:extLst>
          </p:cNvPr>
          <p:cNvSpPr>
            <a:spLocks noGrp="1"/>
          </p:cNvSpPr>
          <p:nvPr>
            <p:ph type="title"/>
          </p:nvPr>
        </p:nvSpPr>
        <p:spPr>
          <a:xfrm>
            <a:off x="6234330" y="803325"/>
            <a:ext cx="5314536" cy="1325563"/>
          </a:xfrm>
        </p:spPr>
        <p:txBody>
          <a:bodyPr>
            <a:normAutofit/>
          </a:bodyPr>
          <a:lstStyle/>
          <a:p>
            <a:r>
              <a:rPr lang="en-US"/>
              <a:t>Methods:</a:t>
            </a:r>
            <a:endParaRPr lang="en-US" dirty="0"/>
          </a:p>
        </p:txBody>
      </p:sp>
      <p:sp>
        <p:nvSpPr>
          <p:cNvPr id="16"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erson running on a track&#10;&#10;Description automatically generated with medium confidence">
            <a:extLst>
              <a:ext uri="{FF2B5EF4-FFF2-40B4-BE49-F238E27FC236}">
                <a16:creationId xmlns:a16="http://schemas.microsoft.com/office/drawing/2014/main" id="{4A8A5CA2-5362-4BFE-AFE7-0CE470035AE6}"/>
              </a:ext>
            </a:extLst>
          </p:cNvPr>
          <p:cNvPicPr>
            <a:picLocks noChangeAspect="1"/>
          </p:cNvPicPr>
          <p:nvPr/>
        </p:nvPicPr>
        <p:blipFill rotWithShape="1">
          <a:blip r:embed="rId2"/>
          <a:srcRect l="20825" r="24804" b="1"/>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17" name="Content Placeholder 8">
            <a:extLst>
              <a:ext uri="{FF2B5EF4-FFF2-40B4-BE49-F238E27FC236}">
                <a16:creationId xmlns:a16="http://schemas.microsoft.com/office/drawing/2014/main" id="{D346C7D2-1CF1-4933-9C48-D4484D92CAF9}"/>
              </a:ext>
            </a:extLst>
          </p:cNvPr>
          <p:cNvSpPr>
            <a:spLocks noGrp="1"/>
          </p:cNvSpPr>
          <p:nvPr>
            <p:ph idx="1"/>
          </p:nvPr>
        </p:nvSpPr>
        <p:spPr>
          <a:xfrm>
            <a:off x="6234329" y="2279018"/>
            <a:ext cx="5314543" cy="3375920"/>
          </a:xfrm>
        </p:spPr>
        <p:txBody>
          <a:bodyPr anchor="t">
            <a:normAutofit fontScale="92500" lnSpcReduction="20000"/>
          </a:bodyPr>
          <a:lstStyle/>
          <a:p>
            <a:r>
              <a:rPr lang="en-US" sz="1800" dirty="0"/>
              <a:t>For this project, I used a combination of R, Python, and Power BI to complete various data analysis approaches.</a:t>
            </a:r>
          </a:p>
          <a:p>
            <a:r>
              <a:rPr lang="en-US" sz="1800" dirty="0"/>
              <a:t>I first started with simple linear regression in the R programming language to get a sense of what each of the variables within the dataset might have to tell me.</a:t>
            </a:r>
          </a:p>
          <a:p>
            <a:r>
              <a:rPr lang="en-US" sz="1800" dirty="0"/>
              <a:t>From there I used the Python programming language to conduct the main modeling for the project. </a:t>
            </a:r>
          </a:p>
          <a:p>
            <a:r>
              <a:rPr lang="en-US" sz="1800" dirty="0"/>
              <a:t>Power BI was used to create a series of visuals for the project to include a snapshot of what a typical NFL combine player might look like. </a:t>
            </a:r>
          </a:p>
          <a:p>
            <a:r>
              <a:rPr lang="en-US" sz="1800" dirty="0"/>
              <a:t>Additional methods included Exploratory Data Analysis (EDA), OLS Linear regression, a random forest and a decision tree. All were used to formulate the concluding results for this project.  </a:t>
            </a:r>
          </a:p>
        </p:txBody>
      </p:sp>
    </p:spTree>
    <p:extLst>
      <p:ext uri="{BB962C8B-B14F-4D97-AF65-F5344CB8AC3E}">
        <p14:creationId xmlns:p14="http://schemas.microsoft.com/office/powerpoint/2010/main" val="33291920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0"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440B7-2D11-47B2-BA97-729D6F4B7349}"/>
              </a:ext>
            </a:extLst>
          </p:cNvPr>
          <p:cNvSpPr>
            <a:spLocks noGrp="1"/>
          </p:cNvSpPr>
          <p:nvPr>
            <p:ph type="title"/>
          </p:nvPr>
        </p:nvSpPr>
        <p:spPr>
          <a:xfrm>
            <a:off x="841247" y="474146"/>
            <a:ext cx="10515593" cy="1197864"/>
          </a:xfrm>
        </p:spPr>
        <p:txBody>
          <a:bodyPr>
            <a:normAutofit/>
          </a:bodyPr>
          <a:lstStyle/>
          <a:p>
            <a:r>
              <a:rPr lang="en-US"/>
              <a:t>EDA:</a:t>
            </a:r>
            <a:endParaRPr lang="en-US" dirty="0"/>
          </a:p>
        </p:txBody>
      </p:sp>
      <p:sp>
        <p:nvSpPr>
          <p:cNvPr id="31" name="!!Line">
            <a:extLst>
              <a:ext uri="{FF2B5EF4-FFF2-40B4-BE49-F238E27FC236}">
                <a16:creationId xmlns:a16="http://schemas.microsoft.com/office/drawing/2014/main" id="{B0161EF8-C8C6-4F2A-9D5C-49BD28A2B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EAA7D5EE-0C58-4F83-BC31-C7C7E6B68F63}"/>
              </a:ext>
            </a:extLst>
          </p:cNvPr>
          <p:cNvPicPr>
            <a:picLocks noChangeAspect="1"/>
          </p:cNvPicPr>
          <p:nvPr/>
        </p:nvPicPr>
        <p:blipFill rotWithShape="1">
          <a:blip r:embed="rId2"/>
          <a:srcRect r="-3" b="201"/>
          <a:stretch/>
        </p:blipFill>
        <p:spPr>
          <a:xfrm>
            <a:off x="98034" y="1572908"/>
            <a:ext cx="6215794" cy="4598238"/>
          </a:xfrm>
          <a:prstGeom prst="rect">
            <a:avLst/>
          </a:prstGeom>
        </p:spPr>
      </p:pic>
      <p:sp>
        <p:nvSpPr>
          <p:cNvPr id="9" name="Content Placeholder 8">
            <a:extLst>
              <a:ext uri="{FF2B5EF4-FFF2-40B4-BE49-F238E27FC236}">
                <a16:creationId xmlns:a16="http://schemas.microsoft.com/office/drawing/2014/main" id="{A849BC1A-67D2-4F77-A770-694CFB0904C5}"/>
              </a:ext>
            </a:extLst>
          </p:cNvPr>
          <p:cNvSpPr>
            <a:spLocks noGrp="1"/>
          </p:cNvSpPr>
          <p:nvPr>
            <p:ph idx="1"/>
          </p:nvPr>
        </p:nvSpPr>
        <p:spPr>
          <a:xfrm>
            <a:off x="6604942" y="1588957"/>
            <a:ext cx="5043012" cy="4582189"/>
          </a:xfrm>
        </p:spPr>
        <p:txBody>
          <a:bodyPr anchor="ctr">
            <a:normAutofit lnSpcReduction="10000"/>
          </a:bodyPr>
          <a:lstStyle/>
          <a:p>
            <a:r>
              <a:rPr lang="en-US" sz="2000" dirty="0"/>
              <a:t>Within R there is a simple linear regression tool that can be used to quickly get a return of your dataset to determine any significance variables might have with one another.</a:t>
            </a:r>
          </a:p>
          <a:p>
            <a:r>
              <a:rPr lang="en-US" sz="2000" dirty="0"/>
              <a:t>Choosing just the metrics that a player will be measured against at the NFL scouting combine the LR model returned weight, cone, broad jump and AV as variables to keep an eye on. </a:t>
            </a:r>
          </a:p>
          <a:p>
            <a:r>
              <a:rPr lang="en-US" sz="2000" dirty="0"/>
              <a:t>The model returned an R-Squared measure of .31 and an F-Statistic of 117.8 </a:t>
            </a:r>
          </a:p>
          <a:p>
            <a:r>
              <a:rPr lang="en-US" sz="2000" dirty="0"/>
              <a:t>From the R’s results I created initial visuals with Power BI to get a better look at how these variables look. </a:t>
            </a:r>
          </a:p>
        </p:txBody>
      </p:sp>
    </p:spTree>
    <p:extLst>
      <p:ext uri="{BB962C8B-B14F-4D97-AF65-F5344CB8AC3E}">
        <p14:creationId xmlns:p14="http://schemas.microsoft.com/office/powerpoint/2010/main" val="298109128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61758-9B59-4ADC-8894-30B6E83517FB}"/>
              </a:ext>
            </a:extLst>
          </p:cNvPr>
          <p:cNvSpPr>
            <a:spLocks noGrp="1"/>
          </p:cNvSpPr>
          <p:nvPr>
            <p:ph type="title"/>
          </p:nvPr>
        </p:nvSpPr>
        <p:spPr>
          <a:xfrm>
            <a:off x="628739" y="123641"/>
            <a:ext cx="10515593" cy="1197864"/>
          </a:xfrm>
        </p:spPr>
        <p:txBody>
          <a:bodyPr>
            <a:normAutofit/>
          </a:bodyPr>
          <a:lstStyle/>
          <a:p>
            <a:r>
              <a:rPr lang="en-US" dirty="0"/>
              <a:t>EDA Continued:</a:t>
            </a:r>
          </a:p>
        </p:txBody>
      </p:sp>
      <p:sp>
        <p:nvSpPr>
          <p:cNvPr id="18" name="!!Line">
            <a:extLst>
              <a:ext uri="{FF2B5EF4-FFF2-40B4-BE49-F238E27FC236}">
                <a16:creationId xmlns:a16="http://schemas.microsoft.com/office/drawing/2014/main" id="{B0161EF8-C8C6-4F2A-9D5C-49BD28A2B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person running on a track&#10;&#10;Description automatically generated with medium confidence">
            <a:extLst>
              <a:ext uri="{FF2B5EF4-FFF2-40B4-BE49-F238E27FC236}">
                <a16:creationId xmlns:a16="http://schemas.microsoft.com/office/drawing/2014/main" id="{E4894993-66BC-4999-8A40-9AB1D9B10EA5}"/>
              </a:ext>
            </a:extLst>
          </p:cNvPr>
          <p:cNvPicPr>
            <a:picLocks noGrp="1" noChangeAspect="1"/>
          </p:cNvPicPr>
          <p:nvPr>
            <p:ph idx="1"/>
          </p:nvPr>
        </p:nvPicPr>
        <p:blipFill>
          <a:blip r:embed="rId3"/>
          <a:stretch>
            <a:fillRect/>
          </a:stretch>
        </p:blipFill>
        <p:spPr>
          <a:xfrm>
            <a:off x="7264099" y="1266641"/>
            <a:ext cx="3824287" cy="2162359"/>
          </a:xfrm>
        </p:spPr>
      </p:pic>
      <p:pic>
        <p:nvPicPr>
          <p:cNvPr id="14" name="Picture 13" descr="A picture containing grass, person, outdoor, sport&#10;&#10;Description automatically generated">
            <a:extLst>
              <a:ext uri="{FF2B5EF4-FFF2-40B4-BE49-F238E27FC236}">
                <a16:creationId xmlns:a16="http://schemas.microsoft.com/office/drawing/2014/main" id="{1993D23D-84B2-4A7A-A3F0-53B43D61493C}"/>
              </a:ext>
            </a:extLst>
          </p:cNvPr>
          <p:cNvPicPr>
            <a:picLocks noChangeAspect="1"/>
          </p:cNvPicPr>
          <p:nvPr/>
        </p:nvPicPr>
        <p:blipFill>
          <a:blip r:embed="rId4"/>
          <a:stretch>
            <a:fillRect/>
          </a:stretch>
        </p:blipFill>
        <p:spPr>
          <a:xfrm>
            <a:off x="7264099" y="3926496"/>
            <a:ext cx="4064000" cy="2286000"/>
          </a:xfrm>
          <a:prstGeom prst="rect">
            <a:avLst/>
          </a:prstGeom>
        </p:spPr>
      </p:pic>
      <p:pic>
        <p:nvPicPr>
          <p:cNvPr id="17" name="Picture 16" descr="Chart, bar chart, histogram&#10;&#10;Description automatically generated">
            <a:extLst>
              <a:ext uri="{FF2B5EF4-FFF2-40B4-BE49-F238E27FC236}">
                <a16:creationId xmlns:a16="http://schemas.microsoft.com/office/drawing/2014/main" id="{F3374D7E-9B6F-47CF-BEA0-54CE95544C51}"/>
              </a:ext>
            </a:extLst>
          </p:cNvPr>
          <p:cNvPicPr>
            <a:picLocks noChangeAspect="1"/>
          </p:cNvPicPr>
          <p:nvPr/>
        </p:nvPicPr>
        <p:blipFill>
          <a:blip r:embed="rId5"/>
          <a:stretch>
            <a:fillRect/>
          </a:stretch>
        </p:blipFill>
        <p:spPr>
          <a:xfrm>
            <a:off x="398818" y="978695"/>
            <a:ext cx="6657696" cy="5557259"/>
          </a:xfrm>
          <a:prstGeom prst="rect">
            <a:avLst/>
          </a:prstGeom>
        </p:spPr>
      </p:pic>
    </p:spTree>
    <p:extLst>
      <p:ext uri="{BB962C8B-B14F-4D97-AF65-F5344CB8AC3E}">
        <p14:creationId xmlns:p14="http://schemas.microsoft.com/office/powerpoint/2010/main" val="29027967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42E4-7FEE-4A91-9E25-4B08A7D786E6}"/>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a:t>EDA Continued:</a:t>
            </a:r>
          </a:p>
        </p:txBody>
      </p:sp>
      <p:pic>
        <p:nvPicPr>
          <p:cNvPr id="7" name="Picture 6" descr="A picture containing scatter chart&#10;&#10;Description automatically generated">
            <a:extLst>
              <a:ext uri="{FF2B5EF4-FFF2-40B4-BE49-F238E27FC236}">
                <a16:creationId xmlns:a16="http://schemas.microsoft.com/office/drawing/2014/main" id="{1E5C471F-8613-4A34-9FCC-84B34845CB6E}"/>
              </a:ext>
            </a:extLst>
          </p:cNvPr>
          <p:cNvPicPr>
            <a:picLocks noChangeAspect="1"/>
          </p:cNvPicPr>
          <p:nvPr/>
        </p:nvPicPr>
        <p:blipFill>
          <a:blip r:embed="rId3"/>
          <a:stretch>
            <a:fillRect/>
          </a:stretch>
        </p:blipFill>
        <p:spPr>
          <a:xfrm>
            <a:off x="320308" y="415153"/>
            <a:ext cx="3631036" cy="3656910"/>
          </a:xfrm>
          <a:prstGeom prst="rect">
            <a:avLst/>
          </a:prstGeom>
        </p:spPr>
      </p:pic>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chart&#10;&#10;Description automatically generated">
            <a:extLst>
              <a:ext uri="{FF2B5EF4-FFF2-40B4-BE49-F238E27FC236}">
                <a16:creationId xmlns:a16="http://schemas.microsoft.com/office/drawing/2014/main" id="{DF994E64-ED7B-43DC-A839-076429DDDDF7}"/>
              </a:ext>
            </a:extLst>
          </p:cNvPr>
          <p:cNvPicPr>
            <a:picLocks noChangeAspect="1"/>
          </p:cNvPicPr>
          <p:nvPr/>
        </p:nvPicPr>
        <p:blipFill>
          <a:blip r:embed="rId4"/>
          <a:stretch>
            <a:fillRect/>
          </a:stretch>
        </p:blipFill>
        <p:spPr>
          <a:xfrm>
            <a:off x="4271647" y="594984"/>
            <a:ext cx="3647276" cy="3297249"/>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catter chart&#10;&#10;Description automatically generated">
            <a:extLst>
              <a:ext uri="{FF2B5EF4-FFF2-40B4-BE49-F238E27FC236}">
                <a16:creationId xmlns:a16="http://schemas.microsoft.com/office/drawing/2014/main" id="{48363233-5424-4C9C-BE3B-30D452534B99}"/>
              </a:ext>
            </a:extLst>
          </p:cNvPr>
          <p:cNvPicPr>
            <a:picLocks noGrp="1" noChangeAspect="1"/>
          </p:cNvPicPr>
          <p:nvPr>
            <p:ph idx="1"/>
          </p:nvPr>
        </p:nvPicPr>
        <p:blipFill>
          <a:blip r:embed="rId5"/>
          <a:stretch>
            <a:fillRect/>
          </a:stretch>
        </p:blipFill>
        <p:spPr>
          <a:xfrm>
            <a:off x="8222987" y="419971"/>
            <a:ext cx="3647275" cy="3647275"/>
          </a:xfrm>
          <a:prstGeom prst="rect">
            <a:avLst/>
          </a:prstGeom>
        </p:spPr>
      </p:pic>
    </p:spTree>
    <p:extLst>
      <p:ext uri="{BB962C8B-B14F-4D97-AF65-F5344CB8AC3E}">
        <p14:creationId xmlns:p14="http://schemas.microsoft.com/office/powerpoint/2010/main" val="375419807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7D0F0-D500-4332-BE72-E433A36F385C}"/>
              </a:ext>
            </a:extLst>
          </p:cNvPr>
          <p:cNvSpPr>
            <a:spLocks noGrp="1"/>
          </p:cNvSpPr>
          <p:nvPr>
            <p:ph type="title"/>
          </p:nvPr>
        </p:nvSpPr>
        <p:spPr>
          <a:xfrm>
            <a:off x="7748615" y="1647825"/>
            <a:ext cx="2529241" cy="803802"/>
          </a:xfrm>
        </p:spPr>
        <p:txBody>
          <a:bodyPr vert="horz" lIns="91440" tIns="45720" rIns="91440" bIns="45720" rtlCol="0" anchor="b">
            <a:normAutofit/>
          </a:bodyPr>
          <a:lstStyle/>
          <a:p>
            <a:r>
              <a:rPr lang="en-US" sz="4000" dirty="0"/>
              <a:t>Modeling:</a:t>
            </a:r>
          </a:p>
        </p:txBody>
      </p:sp>
      <p:pic>
        <p:nvPicPr>
          <p:cNvPr id="5" name="Content Placeholder 4" descr="Graphical user interface, table&#10;&#10;Description automatically generated">
            <a:extLst>
              <a:ext uri="{FF2B5EF4-FFF2-40B4-BE49-F238E27FC236}">
                <a16:creationId xmlns:a16="http://schemas.microsoft.com/office/drawing/2014/main" id="{E4071746-BE3F-4691-8778-65054F23E131}"/>
              </a:ext>
            </a:extLst>
          </p:cNvPr>
          <p:cNvPicPr>
            <a:picLocks noGrp="1" noChangeAspect="1"/>
          </p:cNvPicPr>
          <p:nvPr>
            <p:ph idx="1"/>
          </p:nvPr>
        </p:nvPicPr>
        <p:blipFill rotWithShape="1">
          <a:blip r:embed="rId2"/>
          <a:srcRect t="11812" r="2" b="66"/>
          <a:stretch/>
        </p:blipFill>
        <p:spPr>
          <a:xfrm>
            <a:off x="391903" y="573678"/>
            <a:ext cx="5103206" cy="5710645"/>
          </a:xfrm>
          <a:prstGeom prst="rect">
            <a:avLst/>
          </a:prstGeom>
        </p:spPr>
      </p:pic>
      <p:sp>
        <p:nvSpPr>
          <p:cNvPr id="13"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9AF18F7-4465-4941-B5DF-E1415F23DE0F}"/>
              </a:ext>
            </a:extLst>
          </p:cNvPr>
          <p:cNvSpPr txBox="1"/>
          <p:nvPr/>
        </p:nvSpPr>
        <p:spPr>
          <a:xfrm>
            <a:off x="6688182" y="2894529"/>
            <a:ext cx="4887685" cy="321017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dirty="0"/>
              <a:t>In Python I started with an Ordinary Least Squares models or OLS.</a:t>
            </a:r>
          </a:p>
          <a:p>
            <a:pPr marL="285750" indent="-228600">
              <a:lnSpc>
                <a:spcPct val="90000"/>
              </a:lnSpc>
              <a:spcAft>
                <a:spcPts val="600"/>
              </a:spcAft>
              <a:buFont typeface="Arial" panose="020B0604020202020204" pitchFamily="34" charset="0"/>
              <a:buChar char="•"/>
            </a:pPr>
            <a:r>
              <a:rPr lang="en-US" sz="1400" dirty="0"/>
              <a:t>The model takes the variable I wished to predict on in this case (Pick) and run it against the variables identified during EDA. This includes the variables noted from R’s initial LR model. </a:t>
            </a:r>
          </a:p>
          <a:p>
            <a:pPr marL="285750" indent="-228600">
              <a:lnSpc>
                <a:spcPct val="90000"/>
              </a:lnSpc>
              <a:spcAft>
                <a:spcPts val="600"/>
              </a:spcAft>
              <a:buFont typeface="Arial" panose="020B0604020202020204" pitchFamily="34" charset="0"/>
              <a:buChar char="•"/>
            </a:pPr>
            <a:r>
              <a:rPr lang="en-US" sz="1400" dirty="0"/>
              <a:t>The first OLS model was used to narrow down the exact variables to run with the second OLS model which in-turn will be used to make predictions for Draft Pick selection from a historical evaluation.</a:t>
            </a:r>
          </a:p>
          <a:p>
            <a:pPr marL="285750" indent="-228600">
              <a:lnSpc>
                <a:spcPct val="90000"/>
              </a:lnSpc>
              <a:spcAft>
                <a:spcPts val="600"/>
              </a:spcAft>
              <a:buFont typeface="Arial" panose="020B0604020202020204" pitchFamily="34" charset="0"/>
              <a:buChar char="•"/>
            </a:pPr>
            <a:r>
              <a:rPr lang="en-US" sz="1400" dirty="0"/>
              <a:t>From the results on the left Height, 40, Cone and Shuttle were the most significant. </a:t>
            </a:r>
          </a:p>
          <a:p>
            <a:pPr marL="285750" indent="-228600">
              <a:lnSpc>
                <a:spcPct val="90000"/>
              </a:lnSpc>
              <a:spcAft>
                <a:spcPts val="600"/>
              </a:spcAft>
              <a:buFont typeface="Arial" panose="020B0604020202020204" pitchFamily="34" charset="0"/>
              <a:buChar char="•"/>
            </a:pPr>
            <a:r>
              <a:rPr lang="en-US" sz="1400" dirty="0"/>
              <a:t>The score of this model returned an R-squared of .98  &amp; a condition score of 1.76e+04.</a:t>
            </a:r>
          </a:p>
        </p:txBody>
      </p:sp>
    </p:spTree>
    <p:extLst>
      <p:ext uri="{BB962C8B-B14F-4D97-AF65-F5344CB8AC3E}">
        <p14:creationId xmlns:p14="http://schemas.microsoft.com/office/powerpoint/2010/main" val="24434808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E402D7A-EFEA-4470-B1F1-6DA3FC197A84}"/>
              </a:ext>
            </a:extLst>
          </p:cNvPr>
          <p:cNvSpPr>
            <a:spLocks noGrp="1"/>
          </p:cNvSpPr>
          <p:nvPr>
            <p:ph type="title"/>
          </p:nvPr>
        </p:nvSpPr>
        <p:spPr>
          <a:xfrm>
            <a:off x="6684264" y="932688"/>
            <a:ext cx="4892040" cy="1773936"/>
          </a:xfrm>
        </p:spPr>
        <p:txBody>
          <a:bodyPr vert="horz" lIns="91440" tIns="45720" rIns="91440" bIns="45720" rtlCol="0" anchor="b">
            <a:normAutofit/>
          </a:bodyPr>
          <a:lstStyle/>
          <a:p>
            <a:r>
              <a:rPr lang="en-US" sz="4000" kern="1200">
                <a:solidFill>
                  <a:schemeClr val="tx1"/>
                </a:solidFill>
                <a:latin typeface="+mj-lt"/>
                <a:ea typeface="+mj-ea"/>
                <a:cs typeface="+mj-cs"/>
              </a:rPr>
              <a:t>Modeling Continued:</a:t>
            </a:r>
          </a:p>
        </p:txBody>
      </p:sp>
      <p:pic>
        <p:nvPicPr>
          <p:cNvPr id="5" name="Content Placeholder 4" descr="A close-up of a document&#10;&#10;Description automatically generated with low confidence">
            <a:extLst>
              <a:ext uri="{FF2B5EF4-FFF2-40B4-BE49-F238E27FC236}">
                <a16:creationId xmlns:a16="http://schemas.microsoft.com/office/drawing/2014/main" id="{9EF19DE3-E31D-4964-AFFB-A0DE83ECD1DB}"/>
              </a:ext>
            </a:extLst>
          </p:cNvPr>
          <p:cNvPicPr>
            <a:picLocks noGrp="1" noChangeAspect="1"/>
          </p:cNvPicPr>
          <p:nvPr>
            <p:ph idx="1"/>
          </p:nvPr>
        </p:nvPicPr>
        <p:blipFill>
          <a:blip r:embed="rId2"/>
          <a:stretch>
            <a:fillRect/>
          </a:stretch>
        </p:blipFill>
        <p:spPr>
          <a:xfrm>
            <a:off x="470018" y="1065293"/>
            <a:ext cx="5025525" cy="4736557"/>
          </a:xfrm>
          <a:prstGeom prst="rect">
            <a:avLst/>
          </a:prstGeom>
        </p:spPr>
      </p:pic>
      <p:cxnSp>
        <p:nvCxnSpPr>
          <p:cNvPr id="13" name="Straight Connector 12">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874791-5505-44C8-8ABB-4C146839AEA4}"/>
              </a:ext>
            </a:extLst>
          </p:cNvPr>
          <p:cNvSpPr txBox="1"/>
          <p:nvPr/>
        </p:nvSpPr>
        <p:spPr>
          <a:xfrm>
            <a:off x="6684264" y="2898648"/>
            <a:ext cx="4892040" cy="320954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The second OLS model using the 4 most significant variables from the first model as seen from the figure to the left.</a:t>
            </a:r>
          </a:p>
          <a:p>
            <a:pPr marL="285750" indent="-228600">
              <a:lnSpc>
                <a:spcPct val="90000"/>
              </a:lnSpc>
              <a:spcAft>
                <a:spcPts val="600"/>
              </a:spcAft>
              <a:buFont typeface="Arial" panose="020B0604020202020204" pitchFamily="34" charset="0"/>
              <a:buChar char="•"/>
            </a:pPr>
            <a:r>
              <a:rPr lang="en-US" sz="2000" dirty="0"/>
              <a:t>The R-Squared dropped to .72 however, the condition score of the model improved to 592.</a:t>
            </a:r>
          </a:p>
          <a:p>
            <a:pPr marL="285750" indent="-228600">
              <a:lnSpc>
                <a:spcPct val="90000"/>
              </a:lnSpc>
              <a:spcAft>
                <a:spcPts val="600"/>
              </a:spcAft>
              <a:buFont typeface="Arial" panose="020B0604020202020204" pitchFamily="34" charset="0"/>
              <a:buChar char="•"/>
            </a:pPr>
            <a:r>
              <a:rPr lang="en-US" sz="2000" dirty="0"/>
              <a:t>Providing a good set of variables to use for the Pick prediction formula. </a:t>
            </a:r>
          </a:p>
        </p:txBody>
      </p:sp>
    </p:spTree>
    <p:extLst>
      <p:ext uri="{BB962C8B-B14F-4D97-AF65-F5344CB8AC3E}">
        <p14:creationId xmlns:p14="http://schemas.microsoft.com/office/powerpoint/2010/main" val="9443780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251952-A4F8-4343-AAB4-3555CDA4241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4A28106-0A25-4E52-8B67-6F786D6C5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FDFFE5-7839-41E2-9F3C-CA9EC438D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2940</TotalTime>
  <Words>1334</Words>
  <Application>Microsoft Office PowerPoint</Application>
  <PresentationFormat>Widescreen</PresentationFormat>
  <Paragraphs>74</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Tw Cen MT</vt:lpstr>
      <vt:lpstr>Office Theme</vt:lpstr>
      <vt:lpstr>Predicting NFL Draft Position from Historical Data</vt:lpstr>
      <vt:lpstr>Introduction:</vt:lpstr>
      <vt:lpstr>Research Questions:</vt:lpstr>
      <vt:lpstr>Methods:</vt:lpstr>
      <vt:lpstr>EDA:</vt:lpstr>
      <vt:lpstr>EDA Continued:</vt:lpstr>
      <vt:lpstr>EDA Continued:</vt:lpstr>
      <vt:lpstr>Modeling:</vt:lpstr>
      <vt:lpstr>Modeling Continued:</vt:lpstr>
      <vt:lpstr>Modeling Continued:</vt:lpstr>
      <vt:lpstr>Discussion:</vt:lpstr>
      <vt:lpstr>Discussion Continued :</vt:lpstr>
      <vt:lpstr>Discussion Continued:</vt:lpstr>
      <vt:lpstr> Discussion Continued: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Data Decide Your Next Destination</dc:title>
  <dc:creator>Kevin Angotti</dc:creator>
  <cp:lastModifiedBy>Kevin Angotti</cp:lastModifiedBy>
  <cp:revision>25</cp:revision>
  <dcterms:created xsi:type="dcterms:W3CDTF">2021-01-09T20:10:09Z</dcterms:created>
  <dcterms:modified xsi:type="dcterms:W3CDTF">2021-03-06T20:41:20Z</dcterms:modified>
</cp:coreProperties>
</file>